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6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2"/>
    <p:restoredTop sz="94667"/>
  </p:normalViewPr>
  <p:slideViewPr>
    <p:cSldViewPr snapToGrid="0" snapToObjects="1">
      <p:cViewPr varScale="1">
        <p:scale>
          <a:sx n="61" d="100"/>
          <a:sy n="61" d="100"/>
        </p:scale>
        <p:origin x="24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2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6349499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4"/>
          </p:nvPr>
        </p:nvSpPr>
        <p:spPr>
          <a:xfrm>
            <a:off x="673100" y="5245100"/>
            <a:ext cx="11658600" cy="11303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在此键入引文。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标题文本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52794" y="9231630"/>
            <a:ext cx="299213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ctrTitle"/>
          </p:nvPr>
        </p:nvSpPr>
        <p:spPr>
          <a:xfrm>
            <a:off x="805011" y="3835400"/>
            <a:ext cx="11394778" cy="3886200"/>
          </a:xfrm>
          <a:prstGeom prst="rect">
            <a:avLst/>
          </a:prstGeom>
        </p:spPr>
        <p:txBody>
          <a:bodyPr/>
          <a:lstStyle/>
          <a:p>
            <a:r>
              <a:t>SmartCar Entry</a:t>
            </a:r>
          </a:p>
        </p:txBody>
      </p:sp>
      <p:sp>
        <p:nvSpPr>
          <p:cNvPr id="159" name="Shape 159"/>
          <p:cNvSpPr>
            <a:spLocks noGrp="1"/>
          </p:cNvSpPr>
          <p:nvPr>
            <p:ph type="subTitle" sz="quarter" idx="1"/>
          </p:nvPr>
        </p:nvSpPr>
        <p:spPr>
          <a:xfrm>
            <a:off x="673100" y="1498600"/>
            <a:ext cx="11658600" cy="1778000"/>
          </a:xfrm>
          <a:prstGeom prst="rect">
            <a:avLst/>
          </a:prstGeom>
        </p:spPr>
        <p:txBody>
          <a:bodyPr/>
          <a:lstStyle/>
          <a:p>
            <a:r>
              <a:t>EC500 J1 Project proposal</a:t>
            </a:r>
          </a:p>
        </p:txBody>
      </p:sp>
      <p:sp>
        <p:nvSpPr>
          <p:cNvPr id="160" name="Shape 160"/>
          <p:cNvSpPr/>
          <p:nvPr/>
        </p:nvSpPr>
        <p:spPr>
          <a:xfrm>
            <a:off x="5230613" y="7575550"/>
            <a:ext cx="2543574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400" cap="all" spc="215">
                <a:solidFill>
                  <a:srgbClr val="C9C3BA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-Alex-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6"/>
          <p:cNvSpPr/>
          <p:nvPr/>
        </p:nvSpPr>
        <p:spPr>
          <a:xfrm>
            <a:off x="211711" y="1995143"/>
            <a:ext cx="8649419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0400" cap="all" spc="208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rPr dirty="0">
                <a:solidFill>
                  <a:schemeClr val="bg2">
                    <a:lumMod val="40000"/>
                    <a:lumOff val="60000"/>
                  </a:schemeClr>
                </a:solidFill>
              </a:rPr>
              <a:t>Thank you</a:t>
            </a:r>
          </a:p>
        </p:txBody>
      </p:sp>
      <p:sp>
        <p:nvSpPr>
          <p:cNvPr id="4" name="Shape 257"/>
          <p:cNvSpPr/>
          <p:nvPr/>
        </p:nvSpPr>
        <p:spPr>
          <a:xfrm>
            <a:off x="8020714" y="6424247"/>
            <a:ext cx="188962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400" cap="all" spc="215">
                <a:latin typeface="Goudy Old Style"/>
                <a:ea typeface="Goudy Old Style"/>
                <a:cs typeface="Goudy Old Style"/>
                <a:sym typeface="Goudy Old Style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6200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614222" y="446182"/>
            <a:ext cx="11776355" cy="1038036"/>
          </a:xfrm>
          <a:prstGeom prst="rect">
            <a:avLst/>
          </a:prstGeom>
        </p:spPr>
        <p:txBody>
          <a:bodyPr/>
          <a:lstStyle>
            <a:lvl1pPr>
              <a:defRPr sz="6000" spc="119"/>
            </a:lvl1pPr>
          </a:lstStyle>
          <a:p>
            <a:r>
              <a:t>Schematic</a:t>
            </a:r>
          </a:p>
        </p:txBody>
      </p:sp>
      <p:grpSp>
        <p:nvGrpSpPr>
          <p:cNvPr id="181" name="Group 181"/>
          <p:cNvGrpSpPr/>
          <p:nvPr/>
        </p:nvGrpSpPr>
        <p:grpSpPr>
          <a:xfrm>
            <a:off x="3415260" y="2207232"/>
            <a:ext cx="21577867" cy="12269320"/>
            <a:chOff x="82" y="0"/>
            <a:chExt cx="21577865" cy="12269318"/>
          </a:xfrm>
        </p:grpSpPr>
        <p:pic>
          <p:nvPicPr>
            <p:cNvPr id="163" name="148596951420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476" t="26527" r="26006" b="22970"/>
            <a:stretch>
              <a:fillRect/>
            </a:stretch>
          </p:blipFill>
          <p:spPr>
            <a:xfrm>
              <a:off x="11504203" y="8320366"/>
              <a:ext cx="6028149" cy="367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97" extrusionOk="0">
                  <a:moveTo>
                    <a:pt x="4092" y="0"/>
                  </a:moveTo>
                  <a:lnTo>
                    <a:pt x="4072" y="278"/>
                  </a:lnTo>
                  <a:lnTo>
                    <a:pt x="4053" y="550"/>
                  </a:lnTo>
                  <a:lnTo>
                    <a:pt x="2798" y="602"/>
                  </a:lnTo>
                  <a:cubicBezTo>
                    <a:pt x="1418" y="657"/>
                    <a:pt x="1296" y="704"/>
                    <a:pt x="901" y="1334"/>
                  </a:cubicBezTo>
                  <a:cubicBezTo>
                    <a:pt x="555" y="1885"/>
                    <a:pt x="482" y="2297"/>
                    <a:pt x="439" y="3970"/>
                  </a:cubicBezTo>
                  <a:cubicBezTo>
                    <a:pt x="411" y="5085"/>
                    <a:pt x="380" y="5501"/>
                    <a:pt x="316" y="5584"/>
                  </a:cubicBezTo>
                  <a:cubicBezTo>
                    <a:pt x="203" y="5728"/>
                    <a:pt x="206" y="5887"/>
                    <a:pt x="322" y="5959"/>
                  </a:cubicBezTo>
                  <a:cubicBezTo>
                    <a:pt x="459" y="6046"/>
                    <a:pt x="434" y="6595"/>
                    <a:pt x="276" y="6957"/>
                  </a:cubicBezTo>
                  <a:cubicBezTo>
                    <a:pt x="201" y="7131"/>
                    <a:pt x="146" y="7350"/>
                    <a:pt x="155" y="7443"/>
                  </a:cubicBezTo>
                  <a:cubicBezTo>
                    <a:pt x="165" y="7535"/>
                    <a:pt x="143" y="7641"/>
                    <a:pt x="106" y="7678"/>
                  </a:cubicBezTo>
                  <a:cubicBezTo>
                    <a:pt x="59" y="7726"/>
                    <a:pt x="58" y="7785"/>
                    <a:pt x="103" y="7874"/>
                  </a:cubicBezTo>
                  <a:cubicBezTo>
                    <a:pt x="189" y="8044"/>
                    <a:pt x="221" y="8653"/>
                    <a:pt x="153" y="8802"/>
                  </a:cubicBezTo>
                  <a:cubicBezTo>
                    <a:pt x="119" y="8874"/>
                    <a:pt x="124" y="9000"/>
                    <a:pt x="162" y="9120"/>
                  </a:cubicBezTo>
                  <a:cubicBezTo>
                    <a:pt x="211" y="9267"/>
                    <a:pt x="204" y="9390"/>
                    <a:pt x="137" y="9602"/>
                  </a:cubicBezTo>
                  <a:cubicBezTo>
                    <a:pt x="21" y="9966"/>
                    <a:pt x="22" y="10104"/>
                    <a:pt x="140" y="10179"/>
                  </a:cubicBezTo>
                  <a:cubicBezTo>
                    <a:pt x="215" y="10226"/>
                    <a:pt x="220" y="10278"/>
                    <a:pt x="165" y="10447"/>
                  </a:cubicBezTo>
                  <a:cubicBezTo>
                    <a:pt x="128" y="10562"/>
                    <a:pt x="116" y="10732"/>
                    <a:pt x="141" y="10825"/>
                  </a:cubicBezTo>
                  <a:cubicBezTo>
                    <a:pt x="166" y="10917"/>
                    <a:pt x="182" y="11029"/>
                    <a:pt x="175" y="11076"/>
                  </a:cubicBezTo>
                  <a:cubicBezTo>
                    <a:pt x="169" y="11124"/>
                    <a:pt x="192" y="11220"/>
                    <a:pt x="226" y="11289"/>
                  </a:cubicBezTo>
                  <a:cubicBezTo>
                    <a:pt x="272" y="11378"/>
                    <a:pt x="254" y="11462"/>
                    <a:pt x="167" y="11592"/>
                  </a:cubicBezTo>
                  <a:cubicBezTo>
                    <a:pt x="73" y="11731"/>
                    <a:pt x="61" y="11806"/>
                    <a:pt x="114" y="11911"/>
                  </a:cubicBezTo>
                  <a:cubicBezTo>
                    <a:pt x="167" y="12016"/>
                    <a:pt x="159" y="12094"/>
                    <a:pt x="76" y="12245"/>
                  </a:cubicBezTo>
                  <a:cubicBezTo>
                    <a:pt x="-2" y="12386"/>
                    <a:pt x="-15" y="12480"/>
                    <a:pt x="30" y="12572"/>
                  </a:cubicBezTo>
                  <a:cubicBezTo>
                    <a:pt x="65" y="12642"/>
                    <a:pt x="86" y="12817"/>
                    <a:pt x="76" y="12963"/>
                  </a:cubicBezTo>
                  <a:cubicBezTo>
                    <a:pt x="31" y="13617"/>
                    <a:pt x="28" y="14319"/>
                    <a:pt x="72" y="14482"/>
                  </a:cubicBezTo>
                  <a:cubicBezTo>
                    <a:pt x="100" y="14586"/>
                    <a:pt x="89" y="14720"/>
                    <a:pt x="45" y="14808"/>
                  </a:cubicBezTo>
                  <a:cubicBezTo>
                    <a:pt x="16" y="14866"/>
                    <a:pt x="1" y="14910"/>
                    <a:pt x="1" y="14955"/>
                  </a:cubicBezTo>
                  <a:cubicBezTo>
                    <a:pt x="0" y="15000"/>
                    <a:pt x="13" y="15043"/>
                    <a:pt x="40" y="15098"/>
                  </a:cubicBezTo>
                  <a:cubicBezTo>
                    <a:pt x="82" y="15181"/>
                    <a:pt x="88" y="15264"/>
                    <a:pt x="54" y="15298"/>
                  </a:cubicBezTo>
                  <a:cubicBezTo>
                    <a:pt x="-22" y="15376"/>
                    <a:pt x="0" y="16961"/>
                    <a:pt x="81" y="17215"/>
                  </a:cubicBezTo>
                  <a:cubicBezTo>
                    <a:pt x="157" y="17450"/>
                    <a:pt x="133" y="18042"/>
                    <a:pt x="42" y="18223"/>
                  </a:cubicBezTo>
                  <a:cubicBezTo>
                    <a:pt x="-3" y="18312"/>
                    <a:pt x="9" y="18398"/>
                    <a:pt x="84" y="18521"/>
                  </a:cubicBezTo>
                  <a:cubicBezTo>
                    <a:pt x="201" y="18712"/>
                    <a:pt x="534" y="19760"/>
                    <a:pt x="535" y="19937"/>
                  </a:cubicBezTo>
                  <a:cubicBezTo>
                    <a:pt x="535" y="20164"/>
                    <a:pt x="1030" y="20962"/>
                    <a:pt x="1297" y="21169"/>
                  </a:cubicBezTo>
                  <a:cubicBezTo>
                    <a:pt x="1339" y="21201"/>
                    <a:pt x="1369" y="21234"/>
                    <a:pt x="1404" y="21267"/>
                  </a:cubicBezTo>
                  <a:cubicBezTo>
                    <a:pt x="1458" y="21258"/>
                    <a:pt x="1515" y="21262"/>
                    <a:pt x="1574" y="21299"/>
                  </a:cubicBezTo>
                  <a:cubicBezTo>
                    <a:pt x="1659" y="21352"/>
                    <a:pt x="1989" y="21415"/>
                    <a:pt x="2309" y="21437"/>
                  </a:cubicBezTo>
                  <a:cubicBezTo>
                    <a:pt x="3455" y="21516"/>
                    <a:pt x="4177" y="21572"/>
                    <a:pt x="4207" y="21589"/>
                  </a:cubicBezTo>
                  <a:cubicBezTo>
                    <a:pt x="4224" y="21598"/>
                    <a:pt x="4258" y="21600"/>
                    <a:pt x="4283" y="21593"/>
                  </a:cubicBezTo>
                  <a:cubicBezTo>
                    <a:pt x="4309" y="21586"/>
                    <a:pt x="4585" y="21564"/>
                    <a:pt x="4896" y="21542"/>
                  </a:cubicBezTo>
                  <a:cubicBezTo>
                    <a:pt x="5207" y="21520"/>
                    <a:pt x="5506" y="21474"/>
                    <a:pt x="5562" y="21437"/>
                  </a:cubicBezTo>
                  <a:cubicBezTo>
                    <a:pt x="5617" y="21400"/>
                    <a:pt x="5680" y="21417"/>
                    <a:pt x="5703" y="21477"/>
                  </a:cubicBezTo>
                  <a:cubicBezTo>
                    <a:pt x="5725" y="21536"/>
                    <a:pt x="5771" y="21559"/>
                    <a:pt x="5803" y="21526"/>
                  </a:cubicBezTo>
                  <a:cubicBezTo>
                    <a:pt x="5882" y="21445"/>
                    <a:pt x="6810" y="21443"/>
                    <a:pt x="6889" y="21523"/>
                  </a:cubicBezTo>
                  <a:cubicBezTo>
                    <a:pt x="6923" y="21558"/>
                    <a:pt x="6967" y="21541"/>
                    <a:pt x="6987" y="21488"/>
                  </a:cubicBezTo>
                  <a:cubicBezTo>
                    <a:pt x="7007" y="21435"/>
                    <a:pt x="7167" y="21420"/>
                    <a:pt x="7343" y="21449"/>
                  </a:cubicBezTo>
                  <a:cubicBezTo>
                    <a:pt x="7519" y="21477"/>
                    <a:pt x="7705" y="21488"/>
                    <a:pt x="7755" y="21477"/>
                  </a:cubicBezTo>
                  <a:cubicBezTo>
                    <a:pt x="7806" y="21466"/>
                    <a:pt x="8535" y="21460"/>
                    <a:pt x="9376" y="21463"/>
                  </a:cubicBezTo>
                  <a:cubicBezTo>
                    <a:pt x="15628" y="21482"/>
                    <a:pt x="18230" y="21512"/>
                    <a:pt x="18678" y="21570"/>
                  </a:cubicBezTo>
                  <a:cubicBezTo>
                    <a:pt x="18725" y="21535"/>
                    <a:pt x="18817" y="21499"/>
                    <a:pt x="18954" y="21477"/>
                  </a:cubicBezTo>
                  <a:cubicBezTo>
                    <a:pt x="19305" y="21420"/>
                    <a:pt x="19623" y="21200"/>
                    <a:pt x="19857" y="20849"/>
                  </a:cubicBezTo>
                  <a:cubicBezTo>
                    <a:pt x="19933" y="20736"/>
                    <a:pt x="19995" y="20669"/>
                    <a:pt x="19995" y="20698"/>
                  </a:cubicBezTo>
                  <a:cubicBezTo>
                    <a:pt x="19995" y="20700"/>
                    <a:pt x="20021" y="20659"/>
                    <a:pt x="20023" y="20658"/>
                  </a:cubicBezTo>
                  <a:cubicBezTo>
                    <a:pt x="20036" y="20543"/>
                    <a:pt x="20075" y="20374"/>
                    <a:pt x="20150" y="20149"/>
                  </a:cubicBezTo>
                  <a:cubicBezTo>
                    <a:pt x="20248" y="19853"/>
                    <a:pt x="20316" y="19502"/>
                    <a:pt x="20312" y="19310"/>
                  </a:cubicBezTo>
                  <a:cubicBezTo>
                    <a:pt x="20307" y="19101"/>
                    <a:pt x="20341" y="18944"/>
                    <a:pt x="20403" y="18888"/>
                  </a:cubicBezTo>
                  <a:cubicBezTo>
                    <a:pt x="20456" y="18838"/>
                    <a:pt x="20498" y="18676"/>
                    <a:pt x="20498" y="18526"/>
                  </a:cubicBezTo>
                  <a:cubicBezTo>
                    <a:pt x="20498" y="18376"/>
                    <a:pt x="20529" y="18233"/>
                    <a:pt x="20567" y="18209"/>
                  </a:cubicBezTo>
                  <a:cubicBezTo>
                    <a:pt x="20566" y="18197"/>
                    <a:pt x="20563" y="18191"/>
                    <a:pt x="20562" y="18179"/>
                  </a:cubicBezTo>
                  <a:cubicBezTo>
                    <a:pt x="20525" y="17803"/>
                    <a:pt x="20546" y="15835"/>
                    <a:pt x="20589" y="15723"/>
                  </a:cubicBezTo>
                  <a:cubicBezTo>
                    <a:pt x="20608" y="15670"/>
                    <a:pt x="20596" y="15657"/>
                    <a:pt x="20562" y="15692"/>
                  </a:cubicBezTo>
                  <a:cubicBezTo>
                    <a:pt x="20436" y="15819"/>
                    <a:pt x="20315" y="15418"/>
                    <a:pt x="20323" y="14911"/>
                  </a:cubicBezTo>
                  <a:cubicBezTo>
                    <a:pt x="20331" y="14419"/>
                    <a:pt x="20332" y="14412"/>
                    <a:pt x="20564" y="14332"/>
                  </a:cubicBezTo>
                  <a:cubicBezTo>
                    <a:pt x="20677" y="14294"/>
                    <a:pt x="20761" y="14285"/>
                    <a:pt x="20823" y="14307"/>
                  </a:cubicBezTo>
                  <a:cubicBezTo>
                    <a:pt x="20860" y="14278"/>
                    <a:pt x="20895" y="14252"/>
                    <a:pt x="20981" y="14218"/>
                  </a:cubicBezTo>
                  <a:cubicBezTo>
                    <a:pt x="21063" y="14186"/>
                    <a:pt x="21124" y="14188"/>
                    <a:pt x="21171" y="14246"/>
                  </a:cubicBezTo>
                  <a:cubicBezTo>
                    <a:pt x="21195" y="14188"/>
                    <a:pt x="21233" y="14142"/>
                    <a:pt x="21306" y="14071"/>
                  </a:cubicBezTo>
                  <a:cubicBezTo>
                    <a:pt x="21440" y="13941"/>
                    <a:pt x="21500" y="13801"/>
                    <a:pt x="21511" y="13593"/>
                  </a:cubicBezTo>
                  <a:cubicBezTo>
                    <a:pt x="21512" y="13569"/>
                    <a:pt x="21520" y="13542"/>
                    <a:pt x="21523" y="13516"/>
                  </a:cubicBezTo>
                  <a:cubicBezTo>
                    <a:pt x="21485" y="13464"/>
                    <a:pt x="21480" y="13390"/>
                    <a:pt x="21529" y="13292"/>
                  </a:cubicBezTo>
                  <a:cubicBezTo>
                    <a:pt x="21572" y="13208"/>
                    <a:pt x="21572" y="13147"/>
                    <a:pt x="21529" y="13103"/>
                  </a:cubicBezTo>
                  <a:cubicBezTo>
                    <a:pt x="21487" y="13061"/>
                    <a:pt x="21490" y="12980"/>
                    <a:pt x="21538" y="12854"/>
                  </a:cubicBezTo>
                  <a:cubicBezTo>
                    <a:pt x="21565" y="12781"/>
                    <a:pt x="21578" y="12726"/>
                    <a:pt x="21577" y="12674"/>
                  </a:cubicBezTo>
                  <a:cubicBezTo>
                    <a:pt x="21577" y="12622"/>
                    <a:pt x="21562" y="12573"/>
                    <a:pt x="21533" y="12516"/>
                  </a:cubicBezTo>
                  <a:cubicBezTo>
                    <a:pt x="21492" y="12433"/>
                    <a:pt x="21481" y="12340"/>
                    <a:pt x="21511" y="12310"/>
                  </a:cubicBezTo>
                  <a:cubicBezTo>
                    <a:pt x="21540" y="12281"/>
                    <a:pt x="21553" y="11994"/>
                    <a:pt x="21540" y="11674"/>
                  </a:cubicBezTo>
                  <a:cubicBezTo>
                    <a:pt x="21527" y="11353"/>
                    <a:pt x="21511" y="10459"/>
                    <a:pt x="21505" y="9686"/>
                  </a:cubicBezTo>
                  <a:cubicBezTo>
                    <a:pt x="21498" y="8913"/>
                    <a:pt x="21472" y="8229"/>
                    <a:pt x="21447" y="8163"/>
                  </a:cubicBezTo>
                  <a:cubicBezTo>
                    <a:pt x="21421" y="8098"/>
                    <a:pt x="21428" y="8016"/>
                    <a:pt x="21462" y="7981"/>
                  </a:cubicBezTo>
                  <a:cubicBezTo>
                    <a:pt x="21497" y="7947"/>
                    <a:pt x="21510" y="7815"/>
                    <a:pt x="21491" y="7692"/>
                  </a:cubicBezTo>
                  <a:cubicBezTo>
                    <a:pt x="21478" y="7611"/>
                    <a:pt x="21483" y="7491"/>
                    <a:pt x="21496" y="7370"/>
                  </a:cubicBezTo>
                  <a:cubicBezTo>
                    <a:pt x="21489" y="7321"/>
                    <a:pt x="21483" y="7220"/>
                    <a:pt x="21475" y="7207"/>
                  </a:cubicBezTo>
                  <a:cubicBezTo>
                    <a:pt x="21439" y="7148"/>
                    <a:pt x="21276" y="7044"/>
                    <a:pt x="21114" y="6976"/>
                  </a:cubicBezTo>
                  <a:cubicBezTo>
                    <a:pt x="20893" y="6884"/>
                    <a:pt x="20820" y="6806"/>
                    <a:pt x="20820" y="6664"/>
                  </a:cubicBezTo>
                  <a:cubicBezTo>
                    <a:pt x="20820" y="6559"/>
                    <a:pt x="20859" y="6475"/>
                    <a:pt x="20907" y="6475"/>
                  </a:cubicBezTo>
                  <a:cubicBezTo>
                    <a:pt x="20955" y="6475"/>
                    <a:pt x="21005" y="6415"/>
                    <a:pt x="21019" y="6344"/>
                  </a:cubicBezTo>
                  <a:cubicBezTo>
                    <a:pt x="21033" y="6273"/>
                    <a:pt x="21009" y="6231"/>
                    <a:pt x="20964" y="6246"/>
                  </a:cubicBezTo>
                  <a:cubicBezTo>
                    <a:pt x="20918" y="6262"/>
                    <a:pt x="20879" y="6205"/>
                    <a:pt x="20878" y="6123"/>
                  </a:cubicBezTo>
                  <a:cubicBezTo>
                    <a:pt x="20878" y="6040"/>
                    <a:pt x="20856" y="5912"/>
                    <a:pt x="20827" y="5838"/>
                  </a:cubicBezTo>
                  <a:cubicBezTo>
                    <a:pt x="20799" y="5764"/>
                    <a:pt x="20772" y="5459"/>
                    <a:pt x="20766" y="5162"/>
                  </a:cubicBezTo>
                  <a:cubicBezTo>
                    <a:pt x="20752" y="4381"/>
                    <a:pt x="20561" y="4173"/>
                    <a:pt x="20420" y="4784"/>
                  </a:cubicBezTo>
                  <a:cubicBezTo>
                    <a:pt x="20360" y="5040"/>
                    <a:pt x="20239" y="5021"/>
                    <a:pt x="20239" y="4756"/>
                  </a:cubicBezTo>
                  <a:cubicBezTo>
                    <a:pt x="20239" y="4673"/>
                    <a:pt x="20211" y="4634"/>
                    <a:pt x="20178" y="4667"/>
                  </a:cubicBezTo>
                  <a:cubicBezTo>
                    <a:pt x="20145" y="4701"/>
                    <a:pt x="20062" y="4677"/>
                    <a:pt x="19992" y="4616"/>
                  </a:cubicBezTo>
                  <a:cubicBezTo>
                    <a:pt x="19893" y="4529"/>
                    <a:pt x="19880" y="4471"/>
                    <a:pt x="19934" y="4364"/>
                  </a:cubicBezTo>
                  <a:cubicBezTo>
                    <a:pt x="19972" y="4288"/>
                    <a:pt x="20040" y="4251"/>
                    <a:pt x="20086" y="4280"/>
                  </a:cubicBezTo>
                  <a:cubicBezTo>
                    <a:pt x="20175" y="4336"/>
                    <a:pt x="20298" y="4034"/>
                    <a:pt x="20259" y="3855"/>
                  </a:cubicBezTo>
                  <a:cubicBezTo>
                    <a:pt x="20244" y="3788"/>
                    <a:pt x="20149" y="3770"/>
                    <a:pt x="20010" y="3806"/>
                  </a:cubicBezTo>
                  <a:cubicBezTo>
                    <a:pt x="19842" y="3851"/>
                    <a:pt x="19777" y="3925"/>
                    <a:pt x="19752" y="4098"/>
                  </a:cubicBezTo>
                  <a:cubicBezTo>
                    <a:pt x="19699" y="4465"/>
                    <a:pt x="19598" y="4402"/>
                    <a:pt x="19577" y="3988"/>
                  </a:cubicBezTo>
                  <a:cubicBezTo>
                    <a:pt x="19566" y="3773"/>
                    <a:pt x="19532" y="3634"/>
                    <a:pt x="19498" y="3669"/>
                  </a:cubicBezTo>
                  <a:cubicBezTo>
                    <a:pt x="19422" y="3746"/>
                    <a:pt x="19250" y="3521"/>
                    <a:pt x="19295" y="3403"/>
                  </a:cubicBezTo>
                  <a:cubicBezTo>
                    <a:pt x="19313" y="3354"/>
                    <a:pt x="19546" y="3321"/>
                    <a:pt x="19813" y="3331"/>
                  </a:cubicBezTo>
                  <a:cubicBezTo>
                    <a:pt x="20080" y="3340"/>
                    <a:pt x="20309" y="3328"/>
                    <a:pt x="20322" y="3305"/>
                  </a:cubicBezTo>
                  <a:cubicBezTo>
                    <a:pt x="20334" y="3282"/>
                    <a:pt x="20312" y="3001"/>
                    <a:pt x="20272" y="2682"/>
                  </a:cubicBezTo>
                  <a:cubicBezTo>
                    <a:pt x="20177" y="1919"/>
                    <a:pt x="19917" y="1330"/>
                    <a:pt x="19536" y="1008"/>
                  </a:cubicBezTo>
                  <a:lnTo>
                    <a:pt x="19233" y="753"/>
                  </a:lnTo>
                  <a:lnTo>
                    <a:pt x="16541" y="725"/>
                  </a:lnTo>
                  <a:cubicBezTo>
                    <a:pt x="14711" y="706"/>
                    <a:pt x="13826" y="660"/>
                    <a:pt x="13771" y="585"/>
                  </a:cubicBezTo>
                  <a:cubicBezTo>
                    <a:pt x="13727" y="525"/>
                    <a:pt x="13690" y="393"/>
                    <a:pt x="13690" y="289"/>
                  </a:cubicBezTo>
                  <a:cubicBezTo>
                    <a:pt x="13690" y="108"/>
                    <a:pt x="13596" y="100"/>
                    <a:pt x="11122" y="100"/>
                  </a:cubicBezTo>
                  <a:lnTo>
                    <a:pt x="8551" y="100"/>
                  </a:lnTo>
                  <a:lnTo>
                    <a:pt x="8551" y="334"/>
                  </a:lnTo>
                  <a:cubicBezTo>
                    <a:pt x="8551" y="645"/>
                    <a:pt x="8524" y="675"/>
                    <a:pt x="8298" y="620"/>
                  </a:cubicBezTo>
                  <a:cubicBezTo>
                    <a:pt x="8155" y="586"/>
                    <a:pt x="8089" y="503"/>
                    <a:pt x="8039" y="289"/>
                  </a:cubicBezTo>
                  <a:lnTo>
                    <a:pt x="7974" y="0"/>
                  </a:lnTo>
                  <a:lnTo>
                    <a:pt x="6032" y="0"/>
                  </a:lnTo>
                  <a:lnTo>
                    <a:pt x="4092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72" name="Group 172"/>
            <p:cNvGrpSpPr/>
            <p:nvPr/>
          </p:nvGrpSpPr>
          <p:grpSpPr>
            <a:xfrm>
              <a:off x="941818" y="0"/>
              <a:ext cx="8703957" cy="7104660"/>
              <a:chOff x="0" y="0"/>
              <a:chExt cx="8703955" cy="7104659"/>
            </a:xfrm>
          </p:grpSpPr>
          <p:grpSp>
            <p:nvGrpSpPr>
              <p:cNvPr id="170" name="Group 170"/>
              <p:cNvGrpSpPr/>
              <p:nvPr/>
            </p:nvGrpSpPr>
            <p:grpSpPr>
              <a:xfrm>
                <a:off x="0" y="429478"/>
                <a:ext cx="6468687" cy="6675182"/>
                <a:chOff x="0" y="0"/>
                <a:chExt cx="6468686" cy="6675180"/>
              </a:xfrm>
            </p:grpSpPr>
            <p:sp>
              <p:nvSpPr>
                <p:cNvPr id="164" name="Shape 164"/>
                <p:cNvSpPr/>
                <p:nvPr/>
              </p:nvSpPr>
              <p:spPr>
                <a:xfrm>
                  <a:off x="0" y="0"/>
                  <a:ext cx="6468687" cy="6675181"/>
                </a:xfrm>
                <a:prstGeom prst="roundRect">
                  <a:avLst>
                    <a:gd name="adj" fmla="val 13300"/>
                  </a:avLst>
                </a:prstGeom>
                <a:solidFill>
                  <a:srgbClr val="C9C3BA">
                    <a:alpha val="29639"/>
                  </a:srgbClr>
                </a:solidFill>
                <a:ln w="38100" cap="flat">
                  <a:solidFill>
                    <a:srgbClr val="5B5854">
                      <a:alpha val="2963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600" cap="all" spc="32">
                      <a:latin typeface="+mn-lt"/>
                      <a:ea typeface="+mn-ea"/>
                      <a:cs typeface="+mn-cs"/>
                      <a:sym typeface="Baskerville"/>
                    </a:defRPr>
                  </a:pPr>
                  <a:endParaRPr/>
                </a:p>
              </p:txBody>
            </p:sp>
            <p:sp>
              <p:nvSpPr>
                <p:cNvPr id="165" name="Shape 165"/>
                <p:cNvSpPr/>
                <p:nvPr/>
              </p:nvSpPr>
              <p:spPr>
                <a:xfrm>
                  <a:off x="2340036" y="493903"/>
                  <a:ext cx="3385908" cy="1274707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rPr sz="2600"/>
                    <a:t>FINGERPRINT</a:t>
                  </a:r>
                </a:p>
              </p:txBody>
            </p:sp>
            <p:sp>
              <p:nvSpPr>
                <p:cNvPr id="166" name="Shape 166"/>
                <p:cNvSpPr/>
                <p:nvPr/>
              </p:nvSpPr>
              <p:spPr>
                <a:xfrm>
                  <a:off x="2333825" y="2240064"/>
                  <a:ext cx="3398330" cy="1274708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rPr sz="2600"/>
                    <a:t>PASSWORD</a:t>
                  </a:r>
                </a:p>
              </p:txBody>
            </p:sp>
            <p:sp>
              <p:nvSpPr>
                <p:cNvPr id="167" name="Shape 167"/>
                <p:cNvSpPr/>
                <p:nvPr/>
              </p:nvSpPr>
              <p:spPr>
                <a:xfrm>
                  <a:off x="2327670" y="3986226"/>
                  <a:ext cx="3410640" cy="1274707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rPr sz="2500" dirty="0" smtClean="0"/>
                    <a:t>VOICE</a:t>
                  </a:r>
                  <a:r>
                    <a:rPr lang="en-US" sz="2500" dirty="0" smtClean="0"/>
                    <a:t> </a:t>
                  </a:r>
                  <a:r>
                    <a:rPr lang="zh-CN" altLang="en-US" sz="2500" dirty="0" smtClean="0"/>
                    <a:t>  </a:t>
                  </a:r>
                  <a:r>
                    <a:rPr lang="en-US" sz="2500" dirty="0" smtClean="0"/>
                    <a:t>(Optional)</a:t>
                  </a:r>
                  <a:r>
                    <a:rPr sz="2500" dirty="0" smtClean="0"/>
                    <a:t> </a:t>
                  </a:r>
                  <a:endParaRPr sz="2500" dirty="0"/>
                </a:p>
              </p:txBody>
            </p:sp>
            <p:sp>
              <p:nvSpPr>
                <p:cNvPr id="168" name="Shape 168"/>
                <p:cNvSpPr/>
                <p:nvPr/>
              </p:nvSpPr>
              <p:spPr>
                <a:xfrm>
                  <a:off x="1791780" y="5502238"/>
                  <a:ext cx="4482420" cy="7897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>
                  <a:lvl1pPr>
                    <a:lnSpc>
                      <a:spcPct val="70000"/>
                    </a:lnSpc>
                    <a:defRPr sz="2500">
                      <a:latin typeface="Avenir Heavy"/>
                      <a:ea typeface="Avenir Heavy"/>
                      <a:cs typeface="Avenir Heavy"/>
                      <a:sym typeface="Avenir Heavy"/>
                    </a:defRPr>
                  </a:lvl1pPr>
                </a:lstStyle>
                <a:p>
                  <a:r>
                    <a:t>AUTHENTICATION</a:t>
                  </a:r>
                </a:p>
              </p:txBody>
            </p:sp>
            <p:sp>
              <p:nvSpPr>
                <p:cNvPr id="169" name="Shape 169"/>
                <p:cNvSpPr/>
                <p:nvPr/>
              </p:nvSpPr>
              <p:spPr>
                <a:xfrm>
                  <a:off x="182691" y="2012304"/>
                  <a:ext cx="1779820" cy="26505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r>
                    <a:t>IOS </a:t>
                  </a:r>
                </a:p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endParaRPr/>
                </a:p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r>
                    <a:t>APP</a:t>
                  </a:r>
                </a:p>
              </p:txBody>
            </p:sp>
          </p:grpSp>
          <p:pic>
            <p:nvPicPr>
              <p:cNvPr id="171" name="rfid_signal1600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752564" y="0"/>
                <a:ext cx="2951392" cy="29513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173" name="logo_lockup_cloud_platform_icon_vertical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847081" y="874342"/>
              <a:ext cx="7151958" cy="441633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grpSp>
          <p:nvGrpSpPr>
            <p:cNvPr id="177" name="Group 177"/>
            <p:cNvGrpSpPr/>
            <p:nvPr/>
          </p:nvGrpSpPr>
          <p:grpSpPr>
            <a:xfrm>
              <a:off x="17200345" y="2876047"/>
              <a:ext cx="4377604" cy="7860241"/>
              <a:chOff x="0" y="0"/>
              <a:chExt cx="4377602" cy="7860239"/>
            </a:xfrm>
          </p:grpSpPr>
          <p:pic>
            <p:nvPicPr>
              <p:cNvPr id="174" name="cable.jpg"/>
              <p:cNvPicPr>
                <a:picLocks/>
              </p:cNvPicPr>
              <p:nvPr/>
            </p:nvPicPr>
            <p:blipFill>
              <a:blip r:embed="rId6">
                <a:extLst/>
              </a:blip>
              <a:srcRect l="5431" t="9506" r="6175" b="3443"/>
              <a:stretch>
                <a:fillRect/>
              </a:stretch>
            </p:blipFill>
            <p:spPr>
              <a:xfrm rot="411912" flipH="1">
                <a:off x="470209" y="1541527"/>
                <a:ext cx="3553866" cy="612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8" h="21598" extrusionOk="0">
                    <a:moveTo>
                      <a:pt x="16725" y="0"/>
                    </a:moveTo>
                    <a:cubicBezTo>
                      <a:pt x="16660" y="0"/>
                      <a:pt x="16602" y="20"/>
                      <a:pt x="16538" y="61"/>
                    </a:cubicBezTo>
                    <a:cubicBezTo>
                      <a:pt x="16441" y="122"/>
                      <a:pt x="15911" y="179"/>
                      <a:pt x="15364" y="186"/>
                    </a:cubicBezTo>
                    <a:cubicBezTo>
                      <a:pt x="14816" y="194"/>
                      <a:pt x="14212" y="222"/>
                      <a:pt x="14019" y="248"/>
                    </a:cubicBezTo>
                    <a:cubicBezTo>
                      <a:pt x="13826" y="274"/>
                      <a:pt x="13081" y="368"/>
                      <a:pt x="12364" y="456"/>
                    </a:cubicBezTo>
                    <a:cubicBezTo>
                      <a:pt x="11648" y="545"/>
                      <a:pt x="10926" y="637"/>
                      <a:pt x="10760" y="662"/>
                    </a:cubicBezTo>
                    <a:cubicBezTo>
                      <a:pt x="10595" y="687"/>
                      <a:pt x="10368" y="720"/>
                      <a:pt x="10257" y="733"/>
                    </a:cubicBezTo>
                    <a:cubicBezTo>
                      <a:pt x="10147" y="747"/>
                      <a:pt x="10002" y="795"/>
                      <a:pt x="9933" y="840"/>
                    </a:cubicBezTo>
                    <a:cubicBezTo>
                      <a:pt x="9864" y="885"/>
                      <a:pt x="9759" y="891"/>
                      <a:pt x="9702" y="855"/>
                    </a:cubicBezTo>
                    <a:cubicBezTo>
                      <a:pt x="9644" y="819"/>
                      <a:pt x="9542" y="833"/>
                      <a:pt x="9476" y="886"/>
                    </a:cubicBezTo>
                    <a:cubicBezTo>
                      <a:pt x="9409" y="939"/>
                      <a:pt x="9016" y="1060"/>
                      <a:pt x="8603" y="1154"/>
                    </a:cubicBezTo>
                    <a:cubicBezTo>
                      <a:pt x="8189" y="1249"/>
                      <a:pt x="7688" y="1372"/>
                      <a:pt x="7487" y="1426"/>
                    </a:cubicBezTo>
                    <a:cubicBezTo>
                      <a:pt x="7286" y="1480"/>
                      <a:pt x="7046" y="1495"/>
                      <a:pt x="6955" y="1459"/>
                    </a:cubicBezTo>
                    <a:cubicBezTo>
                      <a:pt x="6856" y="1421"/>
                      <a:pt x="6740" y="1463"/>
                      <a:pt x="6666" y="1566"/>
                    </a:cubicBezTo>
                    <a:cubicBezTo>
                      <a:pt x="6599" y="1660"/>
                      <a:pt x="6476" y="1751"/>
                      <a:pt x="6395" y="1767"/>
                    </a:cubicBezTo>
                    <a:cubicBezTo>
                      <a:pt x="6313" y="1783"/>
                      <a:pt x="6179" y="1827"/>
                      <a:pt x="6096" y="1862"/>
                    </a:cubicBezTo>
                    <a:cubicBezTo>
                      <a:pt x="6014" y="1897"/>
                      <a:pt x="5859" y="1911"/>
                      <a:pt x="5750" y="1893"/>
                    </a:cubicBezTo>
                    <a:cubicBezTo>
                      <a:pt x="5642" y="1875"/>
                      <a:pt x="5483" y="1948"/>
                      <a:pt x="5399" y="2054"/>
                    </a:cubicBezTo>
                    <a:cubicBezTo>
                      <a:pt x="5314" y="2160"/>
                      <a:pt x="5133" y="2252"/>
                      <a:pt x="4995" y="2259"/>
                    </a:cubicBezTo>
                    <a:cubicBezTo>
                      <a:pt x="4857" y="2267"/>
                      <a:pt x="4676" y="2328"/>
                      <a:pt x="4593" y="2396"/>
                    </a:cubicBezTo>
                    <a:cubicBezTo>
                      <a:pt x="4341" y="2604"/>
                      <a:pt x="3189" y="3164"/>
                      <a:pt x="3186" y="3080"/>
                    </a:cubicBezTo>
                    <a:cubicBezTo>
                      <a:pt x="3184" y="3038"/>
                      <a:pt x="3137" y="3083"/>
                      <a:pt x="3080" y="3183"/>
                    </a:cubicBezTo>
                    <a:cubicBezTo>
                      <a:pt x="3023" y="3282"/>
                      <a:pt x="2933" y="3337"/>
                      <a:pt x="2881" y="3304"/>
                    </a:cubicBezTo>
                    <a:cubicBezTo>
                      <a:pt x="2829" y="3271"/>
                      <a:pt x="2759" y="3320"/>
                      <a:pt x="2724" y="3412"/>
                    </a:cubicBezTo>
                    <a:cubicBezTo>
                      <a:pt x="2667" y="3563"/>
                      <a:pt x="2376" y="3734"/>
                      <a:pt x="2149" y="3749"/>
                    </a:cubicBezTo>
                    <a:cubicBezTo>
                      <a:pt x="2101" y="3752"/>
                      <a:pt x="2007" y="3861"/>
                      <a:pt x="1940" y="3991"/>
                    </a:cubicBezTo>
                    <a:cubicBezTo>
                      <a:pt x="1874" y="4121"/>
                      <a:pt x="1767" y="4216"/>
                      <a:pt x="1702" y="4202"/>
                    </a:cubicBezTo>
                    <a:cubicBezTo>
                      <a:pt x="1638" y="4188"/>
                      <a:pt x="1584" y="4246"/>
                      <a:pt x="1584" y="4332"/>
                    </a:cubicBezTo>
                    <a:cubicBezTo>
                      <a:pt x="1584" y="4418"/>
                      <a:pt x="1512" y="4517"/>
                      <a:pt x="1426" y="4551"/>
                    </a:cubicBezTo>
                    <a:cubicBezTo>
                      <a:pt x="1339" y="4584"/>
                      <a:pt x="1226" y="4724"/>
                      <a:pt x="1175" y="4860"/>
                    </a:cubicBezTo>
                    <a:cubicBezTo>
                      <a:pt x="1125" y="4996"/>
                      <a:pt x="1042" y="5082"/>
                      <a:pt x="993" y="5051"/>
                    </a:cubicBezTo>
                    <a:cubicBezTo>
                      <a:pt x="943" y="5020"/>
                      <a:pt x="875" y="5108"/>
                      <a:pt x="841" y="5247"/>
                    </a:cubicBezTo>
                    <a:cubicBezTo>
                      <a:pt x="807" y="5386"/>
                      <a:pt x="654" y="5719"/>
                      <a:pt x="499" y="5987"/>
                    </a:cubicBezTo>
                    <a:cubicBezTo>
                      <a:pt x="86" y="6703"/>
                      <a:pt x="-62" y="7563"/>
                      <a:pt x="23" y="8750"/>
                    </a:cubicBezTo>
                    <a:cubicBezTo>
                      <a:pt x="62" y="9295"/>
                      <a:pt x="91" y="9843"/>
                      <a:pt x="88" y="9968"/>
                    </a:cubicBezTo>
                    <a:cubicBezTo>
                      <a:pt x="85" y="10097"/>
                      <a:pt x="172" y="10243"/>
                      <a:pt x="290" y="10308"/>
                    </a:cubicBezTo>
                    <a:cubicBezTo>
                      <a:pt x="405" y="10370"/>
                      <a:pt x="474" y="10449"/>
                      <a:pt x="442" y="10481"/>
                    </a:cubicBezTo>
                    <a:cubicBezTo>
                      <a:pt x="410" y="10514"/>
                      <a:pt x="471" y="10604"/>
                      <a:pt x="581" y="10683"/>
                    </a:cubicBezTo>
                    <a:cubicBezTo>
                      <a:pt x="691" y="10761"/>
                      <a:pt x="783" y="10912"/>
                      <a:pt x="783" y="11018"/>
                    </a:cubicBezTo>
                    <a:cubicBezTo>
                      <a:pt x="783" y="11124"/>
                      <a:pt x="981" y="11402"/>
                      <a:pt x="1226" y="11635"/>
                    </a:cubicBezTo>
                    <a:cubicBezTo>
                      <a:pt x="1470" y="11868"/>
                      <a:pt x="1650" y="12116"/>
                      <a:pt x="1623" y="12188"/>
                    </a:cubicBezTo>
                    <a:cubicBezTo>
                      <a:pt x="1595" y="12260"/>
                      <a:pt x="1668" y="12343"/>
                      <a:pt x="1789" y="12375"/>
                    </a:cubicBezTo>
                    <a:cubicBezTo>
                      <a:pt x="1908" y="12407"/>
                      <a:pt x="1977" y="12483"/>
                      <a:pt x="1940" y="12543"/>
                    </a:cubicBezTo>
                    <a:cubicBezTo>
                      <a:pt x="1904" y="12603"/>
                      <a:pt x="1940" y="12651"/>
                      <a:pt x="2020" y="12651"/>
                    </a:cubicBezTo>
                    <a:cubicBezTo>
                      <a:pt x="2099" y="12651"/>
                      <a:pt x="2404" y="12889"/>
                      <a:pt x="2700" y="13179"/>
                    </a:cubicBezTo>
                    <a:cubicBezTo>
                      <a:pt x="2996" y="13470"/>
                      <a:pt x="3275" y="13711"/>
                      <a:pt x="3318" y="13715"/>
                    </a:cubicBezTo>
                    <a:cubicBezTo>
                      <a:pt x="3362" y="13719"/>
                      <a:pt x="3439" y="13792"/>
                      <a:pt x="3492" y="13876"/>
                    </a:cubicBezTo>
                    <a:cubicBezTo>
                      <a:pt x="3544" y="13960"/>
                      <a:pt x="3590" y="13984"/>
                      <a:pt x="3593" y="13928"/>
                    </a:cubicBezTo>
                    <a:cubicBezTo>
                      <a:pt x="3595" y="13872"/>
                      <a:pt x="3660" y="13910"/>
                      <a:pt x="3737" y="14014"/>
                    </a:cubicBezTo>
                    <a:cubicBezTo>
                      <a:pt x="3814" y="14118"/>
                      <a:pt x="3923" y="14174"/>
                      <a:pt x="3980" y="14139"/>
                    </a:cubicBezTo>
                    <a:cubicBezTo>
                      <a:pt x="4036" y="14103"/>
                      <a:pt x="4158" y="14191"/>
                      <a:pt x="4249" y="14333"/>
                    </a:cubicBezTo>
                    <a:cubicBezTo>
                      <a:pt x="4346" y="14484"/>
                      <a:pt x="4509" y="14591"/>
                      <a:pt x="4641" y="14591"/>
                    </a:cubicBezTo>
                    <a:cubicBezTo>
                      <a:pt x="4892" y="14591"/>
                      <a:pt x="5135" y="14820"/>
                      <a:pt x="5019" y="14947"/>
                    </a:cubicBezTo>
                    <a:cubicBezTo>
                      <a:pt x="4978" y="14992"/>
                      <a:pt x="5060" y="15000"/>
                      <a:pt x="5202" y="14966"/>
                    </a:cubicBezTo>
                    <a:cubicBezTo>
                      <a:pt x="5493" y="14894"/>
                      <a:pt x="5939" y="15152"/>
                      <a:pt x="5832" y="15329"/>
                    </a:cubicBezTo>
                    <a:cubicBezTo>
                      <a:pt x="5791" y="15397"/>
                      <a:pt x="5811" y="15410"/>
                      <a:pt x="5885" y="15364"/>
                    </a:cubicBezTo>
                    <a:cubicBezTo>
                      <a:pt x="5951" y="15323"/>
                      <a:pt x="6071" y="15344"/>
                      <a:pt x="6152" y="15412"/>
                    </a:cubicBezTo>
                    <a:cubicBezTo>
                      <a:pt x="6232" y="15480"/>
                      <a:pt x="6298" y="15499"/>
                      <a:pt x="6298" y="15455"/>
                    </a:cubicBezTo>
                    <a:cubicBezTo>
                      <a:pt x="6298" y="15411"/>
                      <a:pt x="6388" y="15460"/>
                      <a:pt x="6498" y="15561"/>
                    </a:cubicBezTo>
                    <a:cubicBezTo>
                      <a:pt x="6608" y="15663"/>
                      <a:pt x="6698" y="15854"/>
                      <a:pt x="6698" y="15985"/>
                    </a:cubicBezTo>
                    <a:cubicBezTo>
                      <a:pt x="6698" y="16218"/>
                      <a:pt x="7012" y="16633"/>
                      <a:pt x="7188" y="16633"/>
                    </a:cubicBezTo>
                    <a:cubicBezTo>
                      <a:pt x="7237" y="16633"/>
                      <a:pt x="7607" y="16938"/>
                      <a:pt x="8013" y="17311"/>
                    </a:cubicBezTo>
                    <a:cubicBezTo>
                      <a:pt x="8866" y="18093"/>
                      <a:pt x="9567" y="18566"/>
                      <a:pt x="11297" y="19532"/>
                    </a:cubicBezTo>
                    <a:cubicBezTo>
                      <a:pt x="12214" y="20044"/>
                      <a:pt x="12597" y="20208"/>
                      <a:pt x="12773" y="20163"/>
                    </a:cubicBezTo>
                    <a:cubicBezTo>
                      <a:pt x="12947" y="20119"/>
                      <a:pt x="13319" y="20268"/>
                      <a:pt x="14142" y="20712"/>
                    </a:cubicBezTo>
                    <a:cubicBezTo>
                      <a:pt x="14763" y="21047"/>
                      <a:pt x="15362" y="21392"/>
                      <a:pt x="15472" y="21479"/>
                    </a:cubicBezTo>
                    <a:cubicBezTo>
                      <a:pt x="15560" y="21549"/>
                      <a:pt x="15693" y="21593"/>
                      <a:pt x="15821" y="21598"/>
                    </a:cubicBezTo>
                    <a:cubicBezTo>
                      <a:pt x="15863" y="21600"/>
                      <a:pt x="15906" y="21597"/>
                      <a:pt x="15946" y="21590"/>
                    </a:cubicBezTo>
                    <a:cubicBezTo>
                      <a:pt x="16241" y="21537"/>
                      <a:pt x="18490" y="20458"/>
                      <a:pt x="18565" y="20334"/>
                    </a:cubicBezTo>
                    <a:cubicBezTo>
                      <a:pt x="18591" y="20292"/>
                      <a:pt x="18627" y="19981"/>
                      <a:pt x="18645" y="19644"/>
                    </a:cubicBezTo>
                    <a:cubicBezTo>
                      <a:pt x="18688" y="18793"/>
                      <a:pt x="18503" y="18413"/>
                      <a:pt x="17894" y="18097"/>
                    </a:cubicBezTo>
                    <a:cubicBezTo>
                      <a:pt x="17627" y="17959"/>
                      <a:pt x="17210" y="17660"/>
                      <a:pt x="16968" y="17433"/>
                    </a:cubicBezTo>
                    <a:cubicBezTo>
                      <a:pt x="16703" y="17184"/>
                      <a:pt x="16469" y="17042"/>
                      <a:pt x="16379" y="17078"/>
                    </a:cubicBezTo>
                    <a:cubicBezTo>
                      <a:pt x="16297" y="17110"/>
                      <a:pt x="16191" y="17064"/>
                      <a:pt x="16143" y="16977"/>
                    </a:cubicBezTo>
                    <a:cubicBezTo>
                      <a:pt x="16095" y="16890"/>
                      <a:pt x="16015" y="16830"/>
                      <a:pt x="15965" y="16843"/>
                    </a:cubicBezTo>
                    <a:cubicBezTo>
                      <a:pt x="15915" y="16855"/>
                      <a:pt x="15817" y="16756"/>
                      <a:pt x="15749" y="16622"/>
                    </a:cubicBezTo>
                    <a:cubicBezTo>
                      <a:pt x="15680" y="16488"/>
                      <a:pt x="15575" y="16391"/>
                      <a:pt x="15515" y="16406"/>
                    </a:cubicBezTo>
                    <a:cubicBezTo>
                      <a:pt x="15456" y="16422"/>
                      <a:pt x="15074" y="16130"/>
                      <a:pt x="14666" y="15759"/>
                    </a:cubicBezTo>
                    <a:cubicBezTo>
                      <a:pt x="13936" y="15093"/>
                      <a:pt x="13921" y="15086"/>
                      <a:pt x="13579" y="15201"/>
                    </a:cubicBezTo>
                    <a:cubicBezTo>
                      <a:pt x="13388" y="15265"/>
                      <a:pt x="13180" y="15382"/>
                      <a:pt x="13115" y="15462"/>
                    </a:cubicBezTo>
                    <a:cubicBezTo>
                      <a:pt x="13013" y="15587"/>
                      <a:pt x="12955" y="15585"/>
                      <a:pt x="12694" y="15448"/>
                    </a:cubicBezTo>
                    <a:cubicBezTo>
                      <a:pt x="12528" y="15361"/>
                      <a:pt x="12430" y="15254"/>
                      <a:pt x="12478" y="15213"/>
                    </a:cubicBezTo>
                    <a:cubicBezTo>
                      <a:pt x="12525" y="15172"/>
                      <a:pt x="12893" y="15010"/>
                      <a:pt x="13295" y="14854"/>
                    </a:cubicBezTo>
                    <a:cubicBezTo>
                      <a:pt x="13713" y="14691"/>
                      <a:pt x="14011" y="14519"/>
                      <a:pt x="13988" y="14452"/>
                    </a:cubicBezTo>
                    <a:cubicBezTo>
                      <a:pt x="13919" y="14253"/>
                      <a:pt x="12805" y="14351"/>
                      <a:pt x="11996" y="14627"/>
                    </a:cubicBezTo>
                    <a:cubicBezTo>
                      <a:pt x="11264" y="14877"/>
                      <a:pt x="11218" y="14881"/>
                      <a:pt x="10549" y="14739"/>
                    </a:cubicBezTo>
                    <a:cubicBezTo>
                      <a:pt x="10168" y="14658"/>
                      <a:pt x="9458" y="14474"/>
                      <a:pt x="8968" y="14331"/>
                    </a:cubicBezTo>
                    <a:cubicBezTo>
                      <a:pt x="8348" y="14149"/>
                      <a:pt x="7982" y="14092"/>
                      <a:pt x="7763" y="14144"/>
                    </a:cubicBezTo>
                    <a:cubicBezTo>
                      <a:pt x="7295" y="14256"/>
                      <a:pt x="6968" y="14192"/>
                      <a:pt x="6784" y="13953"/>
                    </a:cubicBezTo>
                    <a:cubicBezTo>
                      <a:pt x="6694" y="13835"/>
                      <a:pt x="6559" y="13728"/>
                      <a:pt x="6484" y="13715"/>
                    </a:cubicBezTo>
                    <a:cubicBezTo>
                      <a:pt x="5916" y="13617"/>
                      <a:pt x="5734" y="13546"/>
                      <a:pt x="5411" y="13294"/>
                    </a:cubicBezTo>
                    <a:cubicBezTo>
                      <a:pt x="5209" y="13137"/>
                      <a:pt x="4999" y="13007"/>
                      <a:pt x="4944" y="13004"/>
                    </a:cubicBezTo>
                    <a:cubicBezTo>
                      <a:pt x="4744" y="12995"/>
                      <a:pt x="4387" y="12741"/>
                      <a:pt x="4444" y="12648"/>
                    </a:cubicBezTo>
                    <a:cubicBezTo>
                      <a:pt x="4476" y="12595"/>
                      <a:pt x="4436" y="12577"/>
                      <a:pt x="4355" y="12609"/>
                    </a:cubicBezTo>
                    <a:cubicBezTo>
                      <a:pt x="4194" y="12672"/>
                      <a:pt x="3949" y="12318"/>
                      <a:pt x="4069" y="12196"/>
                    </a:cubicBezTo>
                    <a:cubicBezTo>
                      <a:pt x="4108" y="12156"/>
                      <a:pt x="4095" y="12133"/>
                      <a:pt x="4040" y="12144"/>
                    </a:cubicBezTo>
                    <a:cubicBezTo>
                      <a:pt x="3985" y="12156"/>
                      <a:pt x="3918" y="12155"/>
                      <a:pt x="3891" y="12144"/>
                    </a:cubicBezTo>
                    <a:cubicBezTo>
                      <a:pt x="3863" y="12133"/>
                      <a:pt x="3759" y="12109"/>
                      <a:pt x="3660" y="12090"/>
                    </a:cubicBezTo>
                    <a:cubicBezTo>
                      <a:pt x="3396" y="12039"/>
                      <a:pt x="3181" y="11829"/>
                      <a:pt x="3256" y="11695"/>
                    </a:cubicBezTo>
                    <a:cubicBezTo>
                      <a:pt x="3292" y="11631"/>
                      <a:pt x="3285" y="11614"/>
                      <a:pt x="3239" y="11656"/>
                    </a:cubicBezTo>
                    <a:cubicBezTo>
                      <a:pt x="3136" y="11752"/>
                      <a:pt x="2773" y="11432"/>
                      <a:pt x="2847" y="11311"/>
                    </a:cubicBezTo>
                    <a:cubicBezTo>
                      <a:pt x="2877" y="11262"/>
                      <a:pt x="2830" y="11221"/>
                      <a:pt x="2746" y="11221"/>
                    </a:cubicBezTo>
                    <a:cubicBezTo>
                      <a:pt x="2598" y="11221"/>
                      <a:pt x="2322" y="10837"/>
                      <a:pt x="2364" y="10688"/>
                    </a:cubicBezTo>
                    <a:cubicBezTo>
                      <a:pt x="2375" y="10648"/>
                      <a:pt x="2292" y="10564"/>
                      <a:pt x="2178" y="10502"/>
                    </a:cubicBezTo>
                    <a:cubicBezTo>
                      <a:pt x="1691" y="10237"/>
                      <a:pt x="930" y="7819"/>
                      <a:pt x="1267" y="7607"/>
                    </a:cubicBezTo>
                    <a:cubicBezTo>
                      <a:pt x="1326" y="7570"/>
                      <a:pt x="1352" y="7480"/>
                      <a:pt x="1324" y="7407"/>
                    </a:cubicBezTo>
                    <a:cubicBezTo>
                      <a:pt x="1246" y="7197"/>
                      <a:pt x="1466" y="6706"/>
                      <a:pt x="1601" y="6791"/>
                    </a:cubicBezTo>
                    <a:cubicBezTo>
                      <a:pt x="1681" y="6842"/>
                      <a:pt x="1696" y="6808"/>
                      <a:pt x="1652" y="6689"/>
                    </a:cubicBezTo>
                    <a:cubicBezTo>
                      <a:pt x="1577" y="6491"/>
                      <a:pt x="1858" y="5986"/>
                      <a:pt x="1996" y="6072"/>
                    </a:cubicBezTo>
                    <a:cubicBezTo>
                      <a:pt x="2045" y="6103"/>
                      <a:pt x="2087" y="6043"/>
                      <a:pt x="2087" y="5938"/>
                    </a:cubicBezTo>
                    <a:cubicBezTo>
                      <a:pt x="2087" y="5709"/>
                      <a:pt x="2659" y="5130"/>
                      <a:pt x="2936" y="5079"/>
                    </a:cubicBezTo>
                    <a:cubicBezTo>
                      <a:pt x="3045" y="5059"/>
                      <a:pt x="3186" y="4935"/>
                      <a:pt x="3251" y="4802"/>
                    </a:cubicBezTo>
                    <a:cubicBezTo>
                      <a:pt x="3403" y="4493"/>
                      <a:pt x="3875" y="4177"/>
                      <a:pt x="4071" y="4254"/>
                    </a:cubicBezTo>
                    <a:cubicBezTo>
                      <a:pt x="4168" y="4292"/>
                      <a:pt x="4200" y="4271"/>
                      <a:pt x="4155" y="4198"/>
                    </a:cubicBezTo>
                    <a:cubicBezTo>
                      <a:pt x="4081" y="4075"/>
                      <a:pt x="4625" y="3732"/>
                      <a:pt x="4728" y="3837"/>
                    </a:cubicBezTo>
                    <a:cubicBezTo>
                      <a:pt x="4761" y="3871"/>
                      <a:pt x="4914" y="3813"/>
                      <a:pt x="5067" y="3708"/>
                    </a:cubicBezTo>
                    <a:cubicBezTo>
                      <a:pt x="5220" y="3604"/>
                      <a:pt x="5384" y="3530"/>
                      <a:pt x="5433" y="3545"/>
                    </a:cubicBezTo>
                    <a:cubicBezTo>
                      <a:pt x="5481" y="3560"/>
                      <a:pt x="5593" y="3506"/>
                      <a:pt x="5683" y="3426"/>
                    </a:cubicBezTo>
                    <a:cubicBezTo>
                      <a:pt x="5983" y="3157"/>
                      <a:pt x="9762" y="1976"/>
                      <a:pt x="10642" y="1876"/>
                    </a:cubicBezTo>
                    <a:cubicBezTo>
                      <a:pt x="10817" y="1856"/>
                      <a:pt x="11145" y="1793"/>
                      <a:pt x="11371" y="1735"/>
                    </a:cubicBezTo>
                    <a:cubicBezTo>
                      <a:pt x="12239" y="1513"/>
                      <a:pt x="15129" y="1308"/>
                      <a:pt x="17360" y="1311"/>
                    </a:cubicBezTo>
                    <a:cubicBezTo>
                      <a:pt x="18619" y="1313"/>
                      <a:pt x="19682" y="1335"/>
                      <a:pt x="19722" y="1360"/>
                    </a:cubicBezTo>
                    <a:cubicBezTo>
                      <a:pt x="19762" y="1385"/>
                      <a:pt x="20188" y="1436"/>
                      <a:pt x="20667" y="1472"/>
                    </a:cubicBezTo>
                    <a:lnTo>
                      <a:pt x="21538" y="1538"/>
                    </a:lnTo>
                    <a:lnTo>
                      <a:pt x="21538" y="980"/>
                    </a:lnTo>
                    <a:cubicBezTo>
                      <a:pt x="21538" y="483"/>
                      <a:pt x="21514" y="415"/>
                      <a:pt x="21310" y="363"/>
                    </a:cubicBezTo>
                    <a:cubicBezTo>
                      <a:pt x="21183" y="330"/>
                      <a:pt x="20201" y="275"/>
                      <a:pt x="19128" y="241"/>
                    </a:cubicBezTo>
                    <a:cubicBezTo>
                      <a:pt x="18020" y="206"/>
                      <a:pt x="17076" y="129"/>
                      <a:pt x="16944" y="63"/>
                    </a:cubicBezTo>
                    <a:cubicBezTo>
                      <a:pt x="16860" y="22"/>
                      <a:pt x="16790" y="1"/>
                      <a:pt x="16725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5" name="2000px-Oxygen480-mimetypes-application-x-smb-workgroup.svg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65887" y="0"/>
                <a:ext cx="1758524" cy="17585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76" name="Symbol_WLAN3.ico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991026"/>
                <a:ext cx="791404" cy="7914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178" name="2015-nissan-gt-r-2-door-coupe-premium-open-doors_100460089_l.jp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6117" t="26722" r="6484" b="27199"/>
            <a:stretch>
              <a:fillRect/>
            </a:stretch>
          </p:blipFill>
          <p:spPr>
            <a:xfrm flipH="1">
              <a:off x="82" y="8950998"/>
              <a:ext cx="8391996" cy="3318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93" extrusionOk="0">
                  <a:moveTo>
                    <a:pt x="11100" y="0"/>
                  </a:moveTo>
                  <a:cubicBezTo>
                    <a:pt x="9851" y="-5"/>
                    <a:pt x="8654" y="175"/>
                    <a:pt x="8133" y="542"/>
                  </a:cubicBezTo>
                  <a:cubicBezTo>
                    <a:pt x="7377" y="1075"/>
                    <a:pt x="6438" y="2580"/>
                    <a:pt x="5830" y="4230"/>
                  </a:cubicBezTo>
                  <a:cubicBezTo>
                    <a:pt x="5656" y="4704"/>
                    <a:pt x="5447" y="5093"/>
                    <a:pt x="5368" y="5093"/>
                  </a:cubicBezTo>
                  <a:cubicBezTo>
                    <a:pt x="5288" y="5093"/>
                    <a:pt x="4842" y="4113"/>
                    <a:pt x="4377" y="2916"/>
                  </a:cubicBezTo>
                  <a:lnTo>
                    <a:pt x="3531" y="739"/>
                  </a:lnTo>
                  <a:lnTo>
                    <a:pt x="2909" y="922"/>
                  </a:lnTo>
                  <a:cubicBezTo>
                    <a:pt x="2568" y="1022"/>
                    <a:pt x="1995" y="1193"/>
                    <a:pt x="1635" y="1301"/>
                  </a:cubicBezTo>
                  <a:lnTo>
                    <a:pt x="981" y="1498"/>
                  </a:lnTo>
                  <a:lnTo>
                    <a:pt x="981" y="3096"/>
                  </a:lnTo>
                  <a:cubicBezTo>
                    <a:pt x="981" y="4544"/>
                    <a:pt x="935" y="4791"/>
                    <a:pt x="491" y="5697"/>
                  </a:cubicBezTo>
                  <a:lnTo>
                    <a:pt x="0" y="6696"/>
                  </a:lnTo>
                  <a:lnTo>
                    <a:pt x="308" y="9005"/>
                  </a:lnTo>
                  <a:cubicBezTo>
                    <a:pt x="477" y="10274"/>
                    <a:pt x="835" y="12268"/>
                    <a:pt x="1103" y="13437"/>
                  </a:cubicBezTo>
                  <a:cubicBezTo>
                    <a:pt x="1585" y="15545"/>
                    <a:pt x="1593" y="15560"/>
                    <a:pt x="2121" y="15459"/>
                  </a:cubicBezTo>
                  <a:cubicBezTo>
                    <a:pt x="2492" y="15388"/>
                    <a:pt x="3397" y="15957"/>
                    <a:pt x="5119" y="17339"/>
                  </a:cubicBezTo>
                  <a:cubicBezTo>
                    <a:pt x="7262" y="19060"/>
                    <a:pt x="9757" y="20961"/>
                    <a:pt x="10593" y="21512"/>
                  </a:cubicBezTo>
                  <a:cubicBezTo>
                    <a:pt x="10684" y="21572"/>
                    <a:pt x="11084" y="21595"/>
                    <a:pt x="11664" y="21592"/>
                  </a:cubicBezTo>
                  <a:cubicBezTo>
                    <a:pt x="13403" y="21584"/>
                    <a:pt x="16755" y="21330"/>
                    <a:pt x="18206" y="21045"/>
                  </a:cubicBezTo>
                  <a:cubicBezTo>
                    <a:pt x="20578" y="20578"/>
                    <a:pt x="20809" y="20330"/>
                    <a:pt x="20130" y="18974"/>
                  </a:cubicBezTo>
                  <a:cubicBezTo>
                    <a:pt x="19743" y="18201"/>
                    <a:pt x="19803" y="17981"/>
                    <a:pt x="20547" y="17445"/>
                  </a:cubicBezTo>
                  <a:cubicBezTo>
                    <a:pt x="21008" y="17112"/>
                    <a:pt x="21115" y="16856"/>
                    <a:pt x="21299" y="15634"/>
                  </a:cubicBezTo>
                  <a:cubicBezTo>
                    <a:pt x="21600" y="13628"/>
                    <a:pt x="21527" y="10836"/>
                    <a:pt x="21181" y="11133"/>
                  </a:cubicBezTo>
                  <a:cubicBezTo>
                    <a:pt x="21112" y="11192"/>
                    <a:pt x="21026" y="10316"/>
                    <a:pt x="20990" y="9188"/>
                  </a:cubicBezTo>
                  <a:cubicBezTo>
                    <a:pt x="20939" y="7603"/>
                    <a:pt x="20851" y="6940"/>
                    <a:pt x="20598" y="6257"/>
                  </a:cubicBezTo>
                  <a:cubicBezTo>
                    <a:pt x="20392" y="5700"/>
                    <a:pt x="20287" y="5077"/>
                    <a:pt x="20313" y="4568"/>
                  </a:cubicBezTo>
                  <a:lnTo>
                    <a:pt x="20354" y="3763"/>
                  </a:lnTo>
                  <a:lnTo>
                    <a:pt x="19015" y="3763"/>
                  </a:lnTo>
                  <a:cubicBezTo>
                    <a:pt x="18074" y="3763"/>
                    <a:pt x="17615" y="3628"/>
                    <a:pt x="17470" y="3311"/>
                  </a:cubicBezTo>
                  <a:cubicBezTo>
                    <a:pt x="17141" y="2591"/>
                    <a:pt x="15512" y="1146"/>
                    <a:pt x="14379" y="568"/>
                  </a:cubicBezTo>
                  <a:cubicBezTo>
                    <a:pt x="13649" y="196"/>
                    <a:pt x="12349" y="5"/>
                    <a:pt x="111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79" name="Shape 179"/>
            <p:cNvSpPr/>
            <p:nvPr/>
          </p:nvSpPr>
          <p:spPr>
            <a:xfrm>
              <a:off x="7820662" y="3902046"/>
              <a:ext cx="2380442" cy="1117124"/>
            </a:xfrm>
            <a:prstGeom prst="rightArrow">
              <a:avLst>
                <a:gd name="adj1" fmla="val 32000"/>
                <a:gd name="adj2" fmla="val 107935"/>
              </a:avLst>
            </a:prstGeom>
            <a:blipFill rotWithShape="1">
              <a:blip r:embed="rId10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flipH="1">
              <a:off x="8757919" y="9599206"/>
              <a:ext cx="2380442" cy="1117124"/>
            </a:xfrm>
            <a:prstGeom prst="rightArrow">
              <a:avLst>
                <a:gd name="adj1" fmla="val 32000"/>
                <a:gd name="adj2" fmla="val 107935"/>
              </a:avLst>
            </a:prstGeom>
            <a:blipFill rotWithShape="1">
              <a:blip r:embed="rId10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1"/>
          <p:cNvGrpSpPr/>
          <p:nvPr/>
        </p:nvGrpSpPr>
        <p:grpSpPr>
          <a:xfrm>
            <a:off x="-9633517" y="2134781"/>
            <a:ext cx="22638317" cy="12872252"/>
            <a:chOff x="71" y="0"/>
            <a:chExt cx="22638315" cy="12872250"/>
          </a:xfrm>
        </p:grpSpPr>
        <p:pic>
          <p:nvPicPr>
            <p:cNvPr id="183" name="148596951420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476" t="26527" r="26004" b="22969"/>
            <a:stretch>
              <a:fillRect/>
            </a:stretch>
          </p:blipFill>
          <p:spPr>
            <a:xfrm>
              <a:off x="12069474" y="8729195"/>
              <a:ext cx="6324615" cy="3855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97" extrusionOk="0">
                  <a:moveTo>
                    <a:pt x="4092" y="0"/>
                  </a:moveTo>
                  <a:lnTo>
                    <a:pt x="4072" y="276"/>
                  </a:lnTo>
                  <a:lnTo>
                    <a:pt x="4054" y="551"/>
                  </a:lnTo>
                  <a:lnTo>
                    <a:pt x="2798" y="602"/>
                  </a:lnTo>
                  <a:cubicBezTo>
                    <a:pt x="1418" y="658"/>
                    <a:pt x="1296" y="704"/>
                    <a:pt x="901" y="1334"/>
                  </a:cubicBezTo>
                  <a:cubicBezTo>
                    <a:pt x="555" y="1885"/>
                    <a:pt x="483" y="2298"/>
                    <a:pt x="440" y="3970"/>
                  </a:cubicBezTo>
                  <a:cubicBezTo>
                    <a:pt x="412" y="5086"/>
                    <a:pt x="380" y="5499"/>
                    <a:pt x="316" y="5582"/>
                  </a:cubicBezTo>
                  <a:cubicBezTo>
                    <a:pt x="203" y="5727"/>
                    <a:pt x="206" y="5888"/>
                    <a:pt x="321" y="5960"/>
                  </a:cubicBezTo>
                  <a:cubicBezTo>
                    <a:pt x="459" y="6047"/>
                    <a:pt x="433" y="6595"/>
                    <a:pt x="275" y="6958"/>
                  </a:cubicBezTo>
                  <a:cubicBezTo>
                    <a:pt x="200" y="7132"/>
                    <a:pt x="145" y="7351"/>
                    <a:pt x="155" y="7443"/>
                  </a:cubicBezTo>
                  <a:cubicBezTo>
                    <a:pt x="164" y="7536"/>
                    <a:pt x="143" y="7641"/>
                    <a:pt x="106" y="7679"/>
                  </a:cubicBezTo>
                  <a:cubicBezTo>
                    <a:pt x="59" y="7726"/>
                    <a:pt x="58" y="7785"/>
                    <a:pt x="103" y="7874"/>
                  </a:cubicBezTo>
                  <a:cubicBezTo>
                    <a:pt x="189" y="8044"/>
                    <a:pt x="221" y="8652"/>
                    <a:pt x="152" y="8801"/>
                  </a:cubicBezTo>
                  <a:cubicBezTo>
                    <a:pt x="119" y="8873"/>
                    <a:pt x="124" y="9000"/>
                    <a:pt x="163" y="9119"/>
                  </a:cubicBezTo>
                  <a:cubicBezTo>
                    <a:pt x="211" y="9267"/>
                    <a:pt x="204" y="9392"/>
                    <a:pt x="137" y="9604"/>
                  </a:cubicBezTo>
                  <a:cubicBezTo>
                    <a:pt x="22" y="9967"/>
                    <a:pt x="22" y="10103"/>
                    <a:pt x="140" y="10177"/>
                  </a:cubicBezTo>
                  <a:cubicBezTo>
                    <a:pt x="215" y="10225"/>
                    <a:pt x="220" y="10278"/>
                    <a:pt x="166" y="10446"/>
                  </a:cubicBezTo>
                  <a:cubicBezTo>
                    <a:pt x="128" y="10562"/>
                    <a:pt x="116" y="10732"/>
                    <a:pt x="141" y="10824"/>
                  </a:cubicBezTo>
                  <a:cubicBezTo>
                    <a:pt x="166" y="10917"/>
                    <a:pt x="182" y="11031"/>
                    <a:pt x="175" y="11078"/>
                  </a:cubicBezTo>
                  <a:cubicBezTo>
                    <a:pt x="168" y="11125"/>
                    <a:pt x="192" y="11220"/>
                    <a:pt x="226" y="11289"/>
                  </a:cubicBezTo>
                  <a:cubicBezTo>
                    <a:pt x="272" y="11379"/>
                    <a:pt x="254" y="11464"/>
                    <a:pt x="167" y="11594"/>
                  </a:cubicBezTo>
                  <a:cubicBezTo>
                    <a:pt x="73" y="11733"/>
                    <a:pt x="61" y="11806"/>
                    <a:pt x="114" y="11911"/>
                  </a:cubicBezTo>
                  <a:cubicBezTo>
                    <a:pt x="167" y="12016"/>
                    <a:pt x="159" y="12094"/>
                    <a:pt x="76" y="12245"/>
                  </a:cubicBezTo>
                  <a:cubicBezTo>
                    <a:pt x="-2" y="12386"/>
                    <a:pt x="-15" y="12481"/>
                    <a:pt x="30" y="12572"/>
                  </a:cubicBezTo>
                  <a:cubicBezTo>
                    <a:pt x="65" y="12642"/>
                    <a:pt x="86" y="12817"/>
                    <a:pt x="76" y="12963"/>
                  </a:cubicBezTo>
                  <a:cubicBezTo>
                    <a:pt x="31" y="13616"/>
                    <a:pt x="29" y="14319"/>
                    <a:pt x="72" y="14481"/>
                  </a:cubicBezTo>
                  <a:cubicBezTo>
                    <a:pt x="100" y="14586"/>
                    <a:pt x="90" y="14720"/>
                    <a:pt x="45" y="14808"/>
                  </a:cubicBezTo>
                  <a:cubicBezTo>
                    <a:pt x="16" y="14865"/>
                    <a:pt x="1" y="14910"/>
                    <a:pt x="0" y="14955"/>
                  </a:cubicBezTo>
                  <a:cubicBezTo>
                    <a:pt x="0" y="15000"/>
                    <a:pt x="13" y="15043"/>
                    <a:pt x="41" y="15097"/>
                  </a:cubicBezTo>
                  <a:cubicBezTo>
                    <a:pt x="83" y="15181"/>
                    <a:pt x="88" y="15263"/>
                    <a:pt x="54" y="15297"/>
                  </a:cubicBezTo>
                  <a:cubicBezTo>
                    <a:pt x="-22" y="15375"/>
                    <a:pt x="0" y="16962"/>
                    <a:pt x="82" y="17216"/>
                  </a:cubicBezTo>
                  <a:cubicBezTo>
                    <a:pt x="157" y="17450"/>
                    <a:pt x="134" y="18042"/>
                    <a:pt x="42" y="18223"/>
                  </a:cubicBezTo>
                  <a:cubicBezTo>
                    <a:pt x="-3" y="18312"/>
                    <a:pt x="9" y="18397"/>
                    <a:pt x="84" y="18521"/>
                  </a:cubicBezTo>
                  <a:cubicBezTo>
                    <a:pt x="201" y="18712"/>
                    <a:pt x="535" y="19760"/>
                    <a:pt x="535" y="19937"/>
                  </a:cubicBezTo>
                  <a:cubicBezTo>
                    <a:pt x="536" y="20163"/>
                    <a:pt x="1030" y="20962"/>
                    <a:pt x="1297" y="21169"/>
                  </a:cubicBezTo>
                  <a:cubicBezTo>
                    <a:pt x="1339" y="21200"/>
                    <a:pt x="1368" y="21234"/>
                    <a:pt x="1403" y="21266"/>
                  </a:cubicBezTo>
                  <a:cubicBezTo>
                    <a:pt x="1457" y="21257"/>
                    <a:pt x="1515" y="21260"/>
                    <a:pt x="1575" y="21298"/>
                  </a:cubicBezTo>
                  <a:cubicBezTo>
                    <a:pt x="1659" y="21350"/>
                    <a:pt x="1988" y="21413"/>
                    <a:pt x="2308" y="21435"/>
                  </a:cubicBezTo>
                  <a:cubicBezTo>
                    <a:pt x="3453" y="21514"/>
                    <a:pt x="4176" y="21572"/>
                    <a:pt x="4206" y="21589"/>
                  </a:cubicBezTo>
                  <a:cubicBezTo>
                    <a:pt x="4223" y="21598"/>
                    <a:pt x="4257" y="21600"/>
                    <a:pt x="4283" y="21593"/>
                  </a:cubicBezTo>
                  <a:cubicBezTo>
                    <a:pt x="4309" y="21586"/>
                    <a:pt x="4585" y="21564"/>
                    <a:pt x="4896" y="21542"/>
                  </a:cubicBezTo>
                  <a:cubicBezTo>
                    <a:pt x="5207" y="21520"/>
                    <a:pt x="5506" y="21472"/>
                    <a:pt x="5561" y="21435"/>
                  </a:cubicBezTo>
                  <a:cubicBezTo>
                    <a:pt x="5617" y="21398"/>
                    <a:pt x="5679" y="21418"/>
                    <a:pt x="5702" y="21478"/>
                  </a:cubicBezTo>
                  <a:cubicBezTo>
                    <a:pt x="5724" y="21537"/>
                    <a:pt x="5771" y="21560"/>
                    <a:pt x="5803" y="21527"/>
                  </a:cubicBezTo>
                  <a:cubicBezTo>
                    <a:pt x="5882" y="21446"/>
                    <a:pt x="6811" y="21445"/>
                    <a:pt x="6889" y="21524"/>
                  </a:cubicBezTo>
                  <a:cubicBezTo>
                    <a:pt x="6923" y="21559"/>
                    <a:pt x="6967" y="21542"/>
                    <a:pt x="6987" y="21489"/>
                  </a:cubicBezTo>
                  <a:cubicBezTo>
                    <a:pt x="7007" y="21436"/>
                    <a:pt x="7167" y="21418"/>
                    <a:pt x="7343" y="21446"/>
                  </a:cubicBezTo>
                  <a:cubicBezTo>
                    <a:pt x="7519" y="21475"/>
                    <a:pt x="7704" y="21489"/>
                    <a:pt x="7755" y="21478"/>
                  </a:cubicBezTo>
                  <a:cubicBezTo>
                    <a:pt x="7805" y="21467"/>
                    <a:pt x="8534" y="21462"/>
                    <a:pt x="9375" y="21464"/>
                  </a:cubicBezTo>
                  <a:cubicBezTo>
                    <a:pt x="15627" y="21484"/>
                    <a:pt x="18229" y="21513"/>
                    <a:pt x="18677" y="21571"/>
                  </a:cubicBezTo>
                  <a:cubicBezTo>
                    <a:pt x="18724" y="21536"/>
                    <a:pt x="18816" y="21500"/>
                    <a:pt x="18953" y="21478"/>
                  </a:cubicBezTo>
                  <a:cubicBezTo>
                    <a:pt x="19305" y="21421"/>
                    <a:pt x="19623" y="21201"/>
                    <a:pt x="19856" y="20851"/>
                  </a:cubicBezTo>
                  <a:cubicBezTo>
                    <a:pt x="19932" y="20737"/>
                    <a:pt x="19993" y="20669"/>
                    <a:pt x="19993" y="20697"/>
                  </a:cubicBezTo>
                  <a:cubicBezTo>
                    <a:pt x="19993" y="20700"/>
                    <a:pt x="20019" y="20658"/>
                    <a:pt x="20022" y="20657"/>
                  </a:cubicBezTo>
                  <a:cubicBezTo>
                    <a:pt x="20034" y="20542"/>
                    <a:pt x="20074" y="20375"/>
                    <a:pt x="20149" y="20150"/>
                  </a:cubicBezTo>
                  <a:cubicBezTo>
                    <a:pt x="20247" y="19854"/>
                    <a:pt x="20314" y="19502"/>
                    <a:pt x="20310" y="19310"/>
                  </a:cubicBezTo>
                  <a:cubicBezTo>
                    <a:pt x="20305" y="19102"/>
                    <a:pt x="20339" y="18944"/>
                    <a:pt x="20401" y="18888"/>
                  </a:cubicBezTo>
                  <a:cubicBezTo>
                    <a:pt x="20454" y="18838"/>
                    <a:pt x="20497" y="18675"/>
                    <a:pt x="20497" y="18525"/>
                  </a:cubicBezTo>
                  <a:cubicBezTo>
                    <a:pt x="20497" y="18375"/>
                    <a:pt x="20529" y="18233"/>
                    <a:pt x="20567" y="18210"/>
                  </a:cubicBezTo>
                  <a:cubicBezTo>
                    <a:pt x="20566" y="18198"/>
                    <a:pt x="20562" y="18191"/>
                    <a:pt x="20561" y="18178"/>
                  </a:cubicBezTo>
                  <a:cubicBezTo>
                    <a:pt x="20523" y="17803"/>
                    <a:pt x="20545" y="15835"/>
                    <a:pt x="20588" y="15722"/>
                  </a:cubicBezTo>
                  <a:cubicBezTo>
                    <a:pt x="20607" y="15669"/>
                    <a:pt x="20595" y="15658"/>
                    <a:pt x="20561" y="15693"/>
                  </a:cubicBezTo>
                  <a:cubicBezTo>
                    <a:pt x="20435" y="15820"/>
                    <a:pt x="20314" y="15419"/>
                    <a:pt x="20322" y="14913"/>
                  </a:cubicBezTo>
                  <a:cubicBezTo>
                    <a:pt x="20330" y="14420"/>
                    <a:pt x="20332" y="14412"/>
                    <a:pt x="20565" y="14332"/>
                  </a:cubicBezTo>
                  <a:cubicBezTo>
                    <a:pt x="20678" y="14294"/>
                    <a:pt x="20759" y="14286"/>
                    <a:pt x="20822" y="14308"/>
                  </a:cubicBezTo>
                  <a:cubicBezTo>
                    <a:pt x="20859" y="14280"/>
                    <a:pt x="20894" y="14253"/>
                    <a:pt x="20980" y="14219"/>
                  </a:cubicBezTo>
                  <a:cubicBezTo>
                    <a:pt x="21062" y="14187"/>
                    <a:pt x="21122" y="14190"/>
                    <a:pt x="21170" y="14248"/>
                  </a:cubicBezTo>
                  <a:cubicBezTo>
                    <a:pt x="21194" y="14190"/>
                    <a:pt x="21232" y="14141"/>
                    <a:pt x="21305" y="14070"/>
                  </a:cubicBezTo>
                  <a:cubicBezTo>
                    <a:pt x="21439" y="13940"/>
                    <a:pt x="21499" y="13802"/>
                    <a:pt x="21510" y="13594"/>
                  </a:cubicBezTo>
                  <a:cubicBezTo>
                    <a:pt x="21511" y="13570"/>
                    <a:pt x="21519" y="13540"/>
                    <a:pt x="21522" y="13514"/>
                  </a:cubicBezTo>
                  <a:cubicBezTo>
                    <a:pt x="21484" y="13462"/>
                    <a:pt x="21479" y="13389"/>
                    <a:pt x="21529" y="13292"/>
                  </a:cubicBezTo>
                  <a:cubicBezTo>
                    <a:pt x="21571" y="13207"/>
                    <a:pt x="21572" y="13147"/>
                    <a:pt x="21529" y="13103"/>
                  </a:cubicBezTo>
                  <a:cubicBezTo>
                    <a:pt x="21486" y="13060"/>
                    <a:pt x="21489" y="12978"/>
                    <a:pt x="21537" y="12852"/>
                  </a:cubicBezTo>
                  <a:cubicBezTo>
                    <a:pt x="21564" y="12780"/>
                    <a:pt x="21578" y="12726"/>
                    <a:pt x="21577" y="12674"/>
                  </a:cubicBezTo>
                  <a:cubicBezTo>
                    <a:pt x="21577" y="12622"/>
                    <a:pt x="21562" y="12574"/>
                    <a:pt x="21533" y="12516"/>
                  </a:cubicBezTo>
                  <a:cubicBezTo>
                    <a:pt x="21491" y="12434"/>
                    <a:pt x="21480" y="12341"/>
                    <a:pt x="21510" y="12312"/>
                  </a:cubicBezTo>
                  <a:cubicBezTo>
                    <a:pt x="21539" y="12282"/>
                    <a:pt x="21552" y="11994"/>
                    <a:pt x="21539" y="11674"/>
                  </a:cubicBezTo>
                  <a:cubicBezTo>
                    <a:pt x="21526" y="11353"/>
                    <a:pt x="21511" y="10459"/>
                    <a:pt x="21504" y="9686"/>
                  </a:cubicBezTo>
                  <a:cubicBezTo>
                    <a:pt x="21498" y="8913"/>
                    <a:pt x="21472" y="8229"/>
                    <a:pt x="21446" y="8163"/>
                  </a:cubicBezTo>
                  <a:cubicBezTo>
                    <a:pt x="21420" y="8098"/>
                    <a:pt x="21427" y="8016"/>
                    <a:pt x="21461" y="7981"/>
                  </a:cubicBezTo>
                  <a:cubicBezTo>
                    <a:pt x="21495" y="7946"/>
                    <a:pt x="21508" y="7815"/>
                    <a:pt x="21489" y="7692"/>
                  </a:cubicBezTo>
                  <a:cubicBezTo>
                    <a:pt x="21477" y="7611"/>
                    <a:pt x="21482" y="7491"/>
                    <a:pt x="21495" y="7370"/>
                  </a:cubicBezTo>
                  <a:cubicBezTo>
                    <a:pt x="21487" y="7320"/>
                    <a:pt x="21482" y="7220"/>
                    <a:pt x="21474" y="7207"/>
                  </a:cubicBezTo>
                  <a:cubicBezTo>
                    <a:pt x="21438" y="7148"/>
                    <a:pt x="21275" y="7044"/>
                    <a:pt x="21113" y="6976"/>
                  </a:cubicBezTo>
                  <a:cubicBezTo>
                    <a:pt x="20891" y="6884"/>
                    <a:pt x="20819" y="6805"/>
                    <a:pt x="20819" y="6663"/>
                  </a:cubicBezTo>
                  <a:cubicBezTo>
                    <a:pt x="20819" y="6558"/>
                    <a:pt x="20859" y="6476"/>
                    <a:pt x="20907" y="6476"/>
                  </a:cubicBezTo>
                  <a:cubicBezTo>
                    <a:pt x="20955" y="6476"/>
                    <a:pt x="21004" y="6416"/>
                    <a:pt x="21018" y="6345"/>
                  </a:cubicBezTo>
                  <a:cubicBezTo>
                    <a:pt x="21033" y="6274"/>
                    <a:pt x="21008" y="6229"/>
                    <a:pt x="20963" y="6245"/>
                  </a:cubicBezTo>
                  <a:cubicBezTo>
                    <a:pt x="20917" y="6260"/>
                    <a:pt x="20880" y="6205"/>
                    <a:pt x="20879" y="6122"/>
                  </a:cubicBezTo>
                  <a:cubicBezTo>
                    <a:pt x="20878" y="6040"/>
                    <a:pt x="20854" y="5912"/>
                    <a:pt x="20826" y="5838"/>
                  </a:cubicBezTo>
                  <a:cubicBezTo>
                    <a:pt x="20798" y="5764"/>
                    <a:pt x="20770" y="5459"/>
                    <a:pt x="20765" y="5162"/>
                  </a:cubicBezTo>
                  <a:cubicBezTo>
                    <a:pt x="20751" y="4382"/>
                    <a:pt x="20560" y="4174"/>
                    <a:pt x="20418" y="4784"/>
                  </a:cubicBezTo>
                  <a:cubicBezTo>
                    <a:pt x="20359" y="5040"/>
                    <a:pt x="20238" y="5020"/>
                    <a:pt x="20238" y="4755"/>
                  </a:cubicBezTo>
                  <a:cubicBezTo>
                    <a:pt x="20238" y="4672"/>
                    <a:pt x="20210" y="4633"/>
                    <a:pt x="20177" y="4666"/>
                  </a:cubicBezTo>
                  <a:cubicBezTo>
                    <a:pt x="20144" y="4700"/>
                    <a:pt x="20061" y="4677"/>
                    <a:pt x="19990" y="4615"/>
                  </a:cubicBezTo>
                  <a:cubicBezTo>
                    <a:pt x="19891" y="4528"/>
                    <a:pt x="19878" y="4471"/>
                    <a:pt x="19932" y="4364"/>
                  </a:cubicBezTo>
                  <a:cubicBezTo>
                    <a:pt x="19971" y="4288"/>
                    <a:pt x="20040" y="4251"/>
                    <a:pt x="20085" y="4280"/>
                  </a:cubicBezTo>
                  <a:cubicBezTo>
                    <a:pt x="20175" y="4336"/>
                    <a:pt x="20298" y="4033"/>
                    <a:pt x="20259" y="3855"/>
                  </a:cubicBezTo>
                  <a:cubicBezTo>
                    <a:pt x="20244" y="3788"/>
                    <a:pt x="20148" y="3769"/>
                    <a:pt x="20009" y="3806"/>
                  </a:cubicBezTo>
                  <a:cubicBezTo>
                    <a:pt x="19841" y="3851"/>
                    <a:pt x="19776" y="3924"/>
                    <a:pt x="19751" y="4097"/>
                  </a:cubicBezTo>
                  <a:cubicBezTo>
                    <a:pt x="19698" y="4464"/>
                    <a:pt x="19597" y="4402"/>
                    <a:pt x="19576" y="3988"/>
                  </a:cubicBezTo>
                  <a:cubicBezTo>
                    <a:pt x="19565" y="3773"/>
                    <a:pt x="19531" y="3636"/>
                    <a:pt x="19496" y="3670"/>
                  </a:cubicBezTo>
                  <a:cubicBezTo>
                    <a:pt x="19420" y="3747"/>
                    <a:pt x="19250" y="3522"/>
                    <a:pt x="19295" y="3404"/>
                  </a:cubicBezTo>
                  <a:cubicBezTo>
                    <a:pt x="19313" y="3355"/>
                    <a:pt x="19545" y="3321"/>
                    <a:pt x="19812" y="3330"/>
                  </a:cubicBezTo>
                  <a:cubicBezTo>
                    <a:pt x="20079" y="3339"/>
                    <a:pt x="20309" y="3329"/>
                    <a:pt x="20321" y="3306"/>
                  </a:cubicBezTo>
                  <a:cubicBezTo>
                    <a:pt x="20333" y="3282"/>
                    <a:pt x="20311" y="2999"/>
                    <a:pt x="20271" y="2681"/>
                  </a:cubicBezTo>
                  <a:cubicBezTo>
                    <a:pt x="20175" y="1918"/>
                    <a:pt x="19917" y="1331"/>
                    <a:pt x="19536" y="1009"/>
                  </a:cubicBezTo>
                  <a:lnTo>
                    <a:pt x="19232" y="754"/>
                  </a:lnTo>
                  <a:lnTo>
                    <a:pt x="16541" y="725"/>
                  </a:lnTo>
                  <a:cubicBezTo>
                    <a:pt x="14710" y="706"/>
                    <a:pt x="13825" y="659"/>
                    <a:pt x="13770" y="585"/>
                  </a:cubicBezTo>
                  <a:cubicBezTo>
                    <a:pt x="13726" y="524"/>
                    <a:pt x="13690" y="393"/>
                    <a:pt x="13690" y="289"/>
                  </a:cubicBezTo>
                  <a:cubicBezTo>
                    <a:pt x="13690" y="108"/>
                    <a:pt x="13594" y="100"/>
                    <a:pt x="11121" y="100"/>
                  </a:cubicBezTo>
                  <a:lnTo>
                    <a:pt x="8551" y="100"/>
                  </a:lnTo>
                  <a:lnTo>
                    <a:pt x="8551" y="336"/>
                  </a:lnTo>
                  <a:cubicBezTo>
                    <a:pt x="8551" y="647"/>
                    <a:pt x="8524" y="675"/>
                    <a:pt x="8298" y="620"/>
                  </a:cubicBezTo>
                  <a:cubicBezTo>
                    <a:pt x="8155" y="586"/>
                    <a:pt x="8088" y="502"/>
                    <a:pt x="8039" y="289"/>
                  </a:cubicBezTo>
                  <a:lnTo>
                    <a:pt x="7973" y="0"/>
                  </a:lnTo>
                  <a:lnTo>
                    <a:pt x="6032" y="0"/>
                  </a:lnTo>
                  <a:lnTo>
                    <a:pt x="4092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92" name="Group 192"/>
            <p:cNvGrpSpPr/>
            <p:nvPr/>
          </p:nvGrpSpPr>
          <p:grpSpPr>
            <a:xfrm>
              <a:off x="988096" y="0"/>
              <a:ext cx="9131634" cy="7453753"/>
              <a:chOff x="0" y="0"/>
              <a:chExt cx="9131632" cy="7453752"/>
            </a:xfrm>
          </p:grpSpPr>
          <p:grpSp>
            <p:nvGrpSpPr>
              <p:cNvPr id="190" name="Group 190"/>
              <p:cNvGrpSpPr/>
              <p:nvPr/>
            </p:nvGrpSpPr>
            <p:grpSpPr>
              <a:xfrm>
                <a:off x="0" y="450581"/>
                <a:ext cx="6786532" cy="7003172"/>
                <a:chOff x="0" y="0"/>
                <a:chExt cx="6786531" cy="7003170"/>
              </a:xfrm>
            </p:grpSpPr>
            <p:sp>
              <p:nvSpPr>
                <p:cNvPr id="184" name="Shape 184"/>
                <p:cNvSpPr/>
                <p:nvPr/>
              </p:nvSpPr>
              <p:spPr>
                <a:xfrm>
                  <a:off x="0" y="0"/>
                  <a:ext cx="6786532" cy="7003171"/>
                </a:xfrm>
                <a:prstGeom prst="roundRect">
                  <a:avLst>
                    <a:gd name="adj" fmla="val 13300"/>
                  </a:avLst>
                </a:prstGeom>
                <a:solidFill>
                  <a:srgbClr val="C9C3BA">
                    <a:alpha val="29639"/>
                  </a:srgbClr>
                </a:solidFill>
                <a:ln w="38100" cap="flat">
                  <a:solidFill>
                    <a:srgbClr val="5B5854">
                      <a:alpha val="2963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600" cap="all" spc="32">
                      <a:latin typeface="+mn-lt"/>
                      <a:ea typeface="+mn-ea"/>
                      <a:cs typeface="+mn-cs"/>
                      <a:sym typeface="Baskerville"/>
                    </a:defRPr>
                  </a:pPr>
                  <a:endParaRPr/>
                </a:p>
              </p:txBody>
            </p:sp>
            <p:sp>
              <p:nvSpPr>
                <p:cNvPr id="185" name="Shape 185"/>
                <p:cNvSpPr/>
                <p:nvPr/>
              </p:nvSpPr>
              <p:spPr>
                <a:xfrm>
                  <a:off x="2455016" y="518171"/>
                  <a:ext cx="3552278" cy="1337341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t>FINGERPRINT</a:t>
                  </a:r>
                </a:p>
              </p:txBody>
            </p:sp>
            <p:sp>
              <p:nvSpPr>
                <p:cNvPr id="186" name="Shape 186"/>
                <p:cNvSpPr/>
                <p:nvPr/>
              </p:nvSpPr>
              <p:spPr>
                <a:xfrm>
                  <a:off x="2448500" y="2350132"/>
                  <a:ext cx="3565310" cy="1337341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t>PASSWORD</a:t>
                  </a:r>
                </a:p>
              </p:txBody>
            </p:sp>
            <p:sp>
              <p:nvSpPr>
                <p:cNvPr id="187" name="Shape 187"/>
                <p:cNvSpPr/>
                <p:nvPr/>
              </p:nvSpPr>
              <p:spPr>
                <a:xfrm>
                  <a:off x="2442042" y="4182093"/>
                  <a:ext cx="3578226" cy="1337341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t>VOICE </a:t>
                  </a:r>
                </a:p>
              </p:txBody>
            </p:sp>
            <p:sp>
              <p:nvSpPr>
                <p:cNvPr id="188" name="Shape 188"/>
                <p:cNvSpPr/>
                <p:nvPr/>
              </p:nvSpPr>
              <p:spPr>
                <a:xfrm>
                  <a:off x="1879821" y="5772596"/>
                  <a:ext cx="4702668" cy="8285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>
                  <a:lvl1pPr>
                    <a:lnSpc>
                      <a:spcPct val="70000"/>
                    </a:lnSpc>
                    <a:defRPr sz="2500">
                      <a:latin typeface="Avenir Heavy"/>
                      <a:ea typeface="Avenir Heavy"/>
                      <a:cs typeface="Avenir Heavy"/>
                      <a:sym typeface="Avenir Heavy"/>
                    </a:defRPr>
                  </a:lvl1pPr>
                </a:lstStyle>
                <a:p>
                  <a:r>
                    <a:t>AUTHENTICATION</a:t>
                  </a:r>
                </a:p>
              </p:txBody>
            </p:sp>
            <p:sp>
              <p:nvSpPr>
                <p:cNvPr id="189" name="Shape 189"/>
                <p:cNvSpPr/>
                <p:nvPr/>
              </p:nvSpPr>
              <p:spPr>
                <a:xfrm>
                  <a:off x="191668" y="2111181"/>
                  <a:ext cx="1867273" cy="278080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r>
                    <a:t>IOS </a:t>
                  </a:r>
                </a:p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endParaRPr/>
                </a:p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r>
                    <a:t>APP</a:t>
                  </a:r>
                </a:p>
              </p:txBody>
            </p:sp>
          </p:grpSp>
          <p:pic>
            <p:nvPicPr>
              <p:cNvPr id="191" name="rfid_signal1600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035222" y="0"/>
                <a:ext cx="3096411" cy="30964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193" name="logo_lockup_cloud_platform_icon_vertical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330927" y="917304"/>
              <a:ext cx="7503376" cy="463333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grpSp>
          <p:nvGrpSpPr>
            <p:cNvPr id="197" name="Group 197"/>
            <p:cNvGrpSpPr/>
            <p:nvPr/>
          </p:nvGrpSpPr>
          <p:grpSpPr>
            <a:xfrm>
              <a:off x="18045501" y="3017364"/>
              <a:ext cx="4592886" cy="8246577"/>
              <a:chOff x="0" y="0"/>
              <a:chExt cx="4592885" cy="8246575"/>
            </a:xfrm>
          </p:grpSpPr>
          <p:pic>
            <p:nvPicPr>
              <p:cNvPr id="194" name="cable.jpg"/>
              <p:cNvPicPr>
                <a:picLocks/>
              </p:cNvPicPr>
              <p:nvPr/>
            </p:nvPicPr>
            <p:blipFill>
              <a:blip r:embed="rId6">
                <a:extLst/>
              </a:blip>
              <a:srcRect l="5427" t="9506" r="6175" b="3442"/>
              <a:stretch>
                <a:fillRect/>
              </a:stretch>
            </p:blipFill>
            <p:spPr>
              <a:xfrm rot="411912" flipH="1">
                <a:off x="493312" y="1617282"/>
                <a:ext cx="3728670" cy="64294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8" h="21598" extrusionOk="0">
                    <a:moveTo>
                      <a:pt x="16726" y="0"/>
                    </a:moveTo>
                    <a:cubicBezTo>
                      <a:pt x="16661" y="0"/>
                      <a:pt x="16602" y="21"/>
                      <a:pt x="16538" y="62"/>
                    </a:cubicBezTo>
                    <a:cubicBezTo>
                      <a:pt x="16441" y="123"/>
                      <a:pt x="15912" y="180"/>
                      <a:pt x="15364" y="187"/>
                    </a:cubicBezTo>
                    <a:cubicBezTo>
                      <a:pt x="14817" y="195"/>
                      <a:pt x="14212" y="222"/>
                      <a:pt x="14019" y="248"/>
                    </a:cubicBezTo>
                    <a:cubicBezTo>
                      <a:pt x="13826" y="274"/>
                      <a:pt x="13080" y="368"/>
                      <a:pt x="12364" y="456"/>
                    </a:cubicBezTo>
                    <a:cubicBezTo>
                      <a:pt x="11647" y="545"/>
                      <a:pt x="10927" y="638"/>
                      <a:pt x="10761" y="663"/>
                    </a:cubicBezTo>
                    <a:cubicBezTo>
                      <a:pt x="10596" y="688"/>
                      <a:pt x="10369" y="719"/>
                      <a:pt x="10259" y="732"/>
                    </a:cubicBezTo>
                    <a:cubicBezTo>
                      <a:pt x="10149" y="746"/>
                      <a:pt x="10002" y="794"/>
                      <a:pt x="9934" y="839"/>
                    </a:cubicBezTo>
                    <a:cubicBezTo>
                      <a:pt x="9865" y="884"/>
                      <a:pt x="9760" y="891"/>
                      <a:pt x="9702" y="855"/>
                    </a:cubicBezTo>
                    <a:cubicBezTo>
                      <a:pt x="9644" y="819"/>
                      <a:pt x="9544" y="834"/>
                      <a:pt x="9477" y="887"/>
                    </a:cubicBezTo>
                    <a:cubicBezTo>
                      <a:pt x="9411" y="940"/>
                      <a:pt x="9018" y="1061"/>
                      <a:pt x="8604" y="1155"/>
                    </a:cubicBezTo>
                    <a:cubicBezTo>
                      <a:pt x="8190" y="1249"/>
                      <a:pt x="7689" y="1371"/>
                      <a:pt x="7488" y="1426"/>
                    </a:cubicBezTo>
                    <a:cubicBezTo>
                      <a:pt x="7286" y="1480"/>
                      <a:pt x="7047" y="1495"/>
                      <a:pt x="6956" y="1459"/>
                    </a:cubicBezTo>
                    <a:cubicBezTo>
                      <a:pt x="6857" y="1420"/>
                      <a:pt x="6740" y="1463"/>
                      <a:pt x="6667" y="1566"/>
                    </a:cubicBezTo>
                    <a:cubicBezTo>
                      <a:pt x="6599" y="1660"/>
                      <a:pt x="6478" y="1750"/>
                      <a:pt x="6396" y="1767"/>
                    </a:cubicBezTo>
                    <a:cubicBezTo>
                      <a:pt x="6315" y="1783"/>
                      <a:pt x="6181" y="1826"/>
                      <a:pt x="6098" y="1862"/>
                    </a:cubicBezTo>
                    <a:cubicBezTo>
                      <a:pt x="6016" y="1897"/>
                      <a:pt x="5858" y="1911"/>
                      <a:pt x="5750" y="1894"/>
                    </a:cubicBezTo>
                    <a:cubicBezTo>
                      <a:pt x="5641" y="1876"/>
                      <a:pt x="5484" y="1948"/>
                      <a:pt x="5399" y="2054"/>
                    </a:cubicBezTo>
                    <a:cubicBezTo>
                      <a:pt x="5315" y="2159"/>
                      <a:pt x="5133" y="2252"/>
                      <a:pt x="4996" y="2259"/>
                    </a:cubicBezTo>
                    <a:cubicBezTo>
                      <a:pt x="4858" y="2266"/>
                      <a:pt x="4677" y="2328"/>
                      <a:pt x="4594" y="2396"/>
                    </a:cubicBezTo>
                    <a:cubicBezTo>
                      <a:pt x="4343" y="2604"/>
                      <a:pt x="3190" y="3163"/>
                      <a:pt x="3187" y="3080"/>
                    </a:cubicBezTo>
                    <a:cubicBezTo>
                      <a:pt x="3185" y="3037"/>
                      <a:pt x="3138" y="3083"/>
                      <a:pt x="3081" y="3183"/>
                    </a:cubicBezTo>
                    <a:cubicBezTo>
                      <a:pt x="3025" y="3282"/>
                      <a:pt x="2934" y="3337"/>
                      <a:pt x="2882" y="3304"/>
                    </a:cubicBezTo>
                    <a:cubicBezTo>
                      <a:pt x="2830" y="3271"/>
                      <a:pt x="2758" y="3320"/>
                      <a:pt x="2724" y="3412"/>
                    </a:cubicBezTo>
                    <a:cubicBezTo>
                      <a:pt x="2667" y="3563"/>
                      <a:pt x="2375" y="3734"/>
                      <a:pt x="2148" y="3749"/>
                    </a:cubicBezTo>
                    <a:cubicBezTo>
                      <a:pt x="2100" y="3753"/>
                      <a:pt x="2006" y="3861"/>
                      <a:pt x="1940" y="3991"/>
                    </a:cubicBezTo>
                    <a:cubicBezTo>
                      <a:pt x="1873" y="4121"/>
                      <a:pt x="1768" y="4215"/>
                      <a:pt x="1704" y="4201"/>
                    </a:cubicBezTo>
                    <a:cubicBezTo>
                      <a:pt x="1639" y="4187"/>
                      <a:pt x="1584" y="4247"/>
                      <a:pt x="1584" y="4333"/>
                    </a:cubicBezTo>
                    <a:cubicBezTo>
                      <a:pt x="1584" y="4419"/>
                      <a:pt x="1515" y="4517"/>
                      <a:pt x="1429" y="4551"/>
                    </a:cubicBezTo>
                    <a:cubicBezTo>
                      <a:pt x="1342" y="4585"/>
                      <a:pt x="1227" y="4724"/>
                      <a:pt x="1176" y="4860"/>
                    </a:cubicBezTo>
                    <a:cubicBezTo>
                      <a:pt x="1126" y="4996"/>
                      <a:pt x="1045" y="5082"/>
                      <a:pt x="995" y="5051"/>
                    </a:cubicBezTo>
                    <a:cubicBezTo>
                      <a:pt x="946" y="5020"/>
                      <a:pt x="878" y="5108"/>
                      <a:pt x="844" y="5247"/>
                    </a:cubicBezTo>
                    <a:cubicBezTo>
                      <a:pt x="810" y="5385"/>
                      <a:pt x="655" y="5719"/>
                      <a:pt x="500" y="5987"/>
                    </a:cubicBezTo>
                    <a:cubicBezTo>
                      <a:pt x="87" y="6702"/>
                      <a:pt x="-62" y="7562"/>
                      <a:pt x="23" y="8749"/>
                    </a:cubicBezTo>
                    <a:cubicBezTo>
                      <a:pt x="62" y="9294"/>
                      <a:pt x="93" y="9843"/>
                      <a:pt x="90" y="9967"/>
                    </a:cubicBezTo>
                    <a:cubicBezTo>
                      <a:pt x="87" y="10096"/>
                      <a:pt x="173" y="10243"/>
                      <a:pt x="291" y="10307"/>
                    </a:cubicBezTo>
                    <a:cubicBezTo>
                      <a:pt x="406" y="10370"/>
                      <a:pt x="475" y="10448"/>
                      <a:pt x="443" y="10481"/>
                    </a:cubicBezTo>
                    <a:cubicBezTo>
                      <a:pt x="411" y="10513"/>
                      <a:pt x="473" y="10604"/>
                      <a:pt x="583" y="10682"/>
                    </a:cubicBezTo>
                    <a:cubicBezTo>
                      <a:pt x="693" y="10760"/>
                      <a:pt x="784" y="10912"/>
                      <a:pt x="784" y="11018"/>
                    </a:cubicBezTo>
                    <a:cubicBezTo>
                      <a:pt x="784" y="11124"/>
                      <a:pt x="982" y="11401"/>
                      <a:pt x="1227" y="11634"/>
                    </a:cubicBezTo>
                    <a:cubicBezTo>
                      <a:pt x="1471" y="11867"/>
                      <a:pt x="1650" y="12117"/>
                      <a:pt x="1623" y="12189"/>
                    </a:cubicBezTo>
                    <a:cubicBezTo>
                      <a:pt x="1596" y="12261"/>
                      <a:pt x="1670" y="12343"/>
                      <a:pt x="1791" y="12375"/>
                    </a:cubicBezTo>
                    <a:cubicBezTo>
                      <a:pt x="1910" y="12407"/>
                      <a:pt x="1976" y="12482"/>
                      <a:pt x="1940" y="12542"/>
                    </a:cubicBezTo>
                    <a:cubicBezTo>
                      <a:pt x="1903" y="12602"/>
                      <a:pt x="1940" y="12651"/>
                      <a:pt x="2020" y="12651"/>
                    </a:cubicBezTo>
                    <a:cubicBezTo>
                      <a:pt x="2100" y="12651"/>
                      <a:pt x="2407" y="12889"/>
                      <a:pt x="2703" y="13179"/>
                    </a:cubicBezTo>
                    <a:cubicBezTo>
                      <a:pt x="2999" y="13470"/>
                      <a:pt x="3276" y="13711"/>
                      <a:pt x="3320" y="13715"/>
                    </a:cubicBezTo>
                    <a:cubicBezTo>
                      <a:pt x="3363" y="13719"/>
                      <a:pt x="3439" y="13792"/>
                      <a:pt x="3492" y="13876"/>
                    </a:cubicBezTo>
                    <a:cubicBezTo>
                      <a:pt x="3544" y="13961"/>
                      <a:pt x="3590" y="13983"/>
                      <a:pt x="3593" y="13927"/>
                    </a:cubicBezTo>
                    <a:cubicBezTo>
                      <a:pt x="3595" y="13871"/>
                      <a:pt x="3660" y="13910"/>
                      <a:pt x="3737" y="14014"/>
                    </a:cubicBezTo>
                    <a:cubicBezTo>
                      <a:pt x="3814" y="14118"/>
                      <a:pt x="3924" y="14175"/>
                      <a:pt x="3980" y="14139"/>
                    </a:cubicBezTo>
                    <a:cubicBezTo>
                      <a:pt x="4036" y="14104"/>
                      <a:pt x="4159" y="14190"/>
                      <a:pt x="4251" y="14332"/>
                    </a:cubicBezTo>
                    <a:cubicBezTo>
                      <a:pt x="4347" y="14483"/>
                      <a:pt x="4510" y="14591"/>
                      <a:pt x="4643" y="14591"/>
                    </a:cubicBezTo>
                    <a:cubicBezTo>
                      <a:pt x="4894" y="14591"/>
                      <a:pt x="5135" y="14819"/>
                      <a:pt x="5019" y="14947"/>
                    </a:cubicBezTo>
                    <a:cubicBezTo>
                      <a:pt x="4978" y="14992"/>
                      <a:pt x="5060" y="15000"/>
                      <a:pt x="5202" y="14966"/>
                    </a:cubicBezTo>
                    <a:cubicBezTo>
                      <a:pt x="5494" y="14895"/>
                      <a:pt x="5940" y="15151"/>
                      <a:pt x="5832" y="15328"/>
                    </a:cubicBezTo>
                    <a:cubicBezTo>
                      <a:pt x="5791" y="15396"/>
                      <a:pt x="5812" y="15410"/>
                      <a:pt x="5885" y="15364"/>
                    </a:cubicBezTo>
                    <a:cubicBezTo>
                      <a:pt x="5951" y="15323"/>
                      <a:pt x="6071" y="15343"/>
                      <a:pt x="6151" y="15411"/>
                    </a:cubicBezTo>
                    <a:cubicBezTo>
                      <a:pt x="6231" y="15479"/>
                      <a:pt x="6298" y="15499"/>
                      <a:pt x="6298" y="15455"/>
                    </a:cubicBezTo>
                    <a:cubicBezTo>
                      <a:pt x="6298" y="15411"/>
                      <a:pt x="6389" y="15459"/>
                      <a:pt x="6499" y="15560"/>
                    </a:cubicBezTo>
                    <a:cubicBezTo>
                      <a:pt x="6610" y="15662"/>
                      <a:pt x="6699" y="15854"/>
                      <a:pt x="6699" y="15986"/>
                    </a:cubicBezTo>
                    <a:cubicBezTo>
                      <a:pt x="6699" y="16219"/>
                      <a:pt x="7011" y="16633"/>
                      <a:pt x="7187" y="16633"/>
                    </a:cubicBezTo>
                    <a:cubicBezTo>
                      <a:pt x="7235" y="16633"/>
                      <a:pt x="7608" y="16938"/>
                      <a:pt x="8015" y="17311"/>
                    </a:cubicBezTo>
                    <a:cubicBezTo>
                      <a:pt x="8868" y="18093"/>
                      <a:pt x="9565" y="18566"/>
                      <a:pt x="11295" y="19532"/>
                    </a:cubicBezTo>
                    <a:cubicBezTo>
                      <a:pt x="12212" y="20044"/>
                      <a:pt x="12597" y="20208"/>
                      <a:pt x="12774" y="20162"/>
                    </a:cubicBezTo>
                    <a:cubicBezTo>
                      <a:pt x="12948" y="20118"/>
                      <a:pt x="13320" y="20268"/>
                      <a:pt x="14143" y="20712"/>
                    </a:cubicBezTo>
                    <a:cubicBezTo>
                      <a:pt x="14764" y="21047"/>
                      <a:pt x="15362" y="21392"/>
                      <a:pt x="15472" y="21480"/>
                    </a:cubicBezTo>
                    <a:cubicBezTo>
                      <a:pt x="15561" y="21550"/>
                      <a:pt x="15693" y="21593"/>
                      <a:pt x="15821" y="21598"/>
                    </a:cubicBezTo>
                    <a:cubicBezTo>
                      <a:pt x="15863" y="21600"/>
                      <a:pt x="15904" y="21596"/>
                      <a:pt x="15944" y="21589"/>
                    </a:cubicBezTo>
                    <a:cubicBezTo>
                      <a:pt x="16239" y="21536"/>
                      <a:pt x="18491" y="20458"/>
                      <a:pt x="18567" y="20333"/>
                    </a:cubicBezTo>
                    <a:cubicBezTo>
                      <a:pt x="18592" y="20291"/>
                      <a:pt x="18625" y="19982"/>
                      <a:pt x="18643" y="19645"/>
                    </a:cubicBezTo>
                    <a:cubicBezTo>
                      <a:pt x="18686" y="18794"/>
                      <a:pt x="18504" y="18414"/>
                      <a:pt x="17895" y="18097"/>
                    </a:cubicBezTo>
                    <a:cubicBezTo>
                      <a:pt x="17628" y="17959"/>
                      <a:pt x="17211" y="17660"/>
                      <a:pt x="16969" y="17432"/>
                    </a:cubicBezTo>
                    <a:cubicBezTo>
                      <a:pt x="16704" y="17183"/>
                      <a:pt x="16470" y="17041"/>
                      <a:pt x="16380" y="17076"/>
                    </a:cubicBezTo>
                    <a:cubicBezTo>
                      <a:pt x="16298" y="17108"/>
                      <a:pt x="16192" y="17064"/>
                      <a:pt x="16144" y="16977"/>
                    </a:cubicBezTo>
                    <a:cubicBezTo>
                      <a:pt x="16096" y="16891"/>
                      <a:pt x="16015" y="16829"/>
                      <a:pt x="15965" y="16841"/>
                    </a:cubicBezTo>
                    <a:cubicBezTo>
                      <a:pt x="15915" y="16854"/>
                      <a:pt x="15818" y="16756"/>
                      <a:pt x="15750" y="16621"/>
                    </a:cubicBezTo>
                    <a:cubicBezTo>
                      <a:pt x="15681" y="16487"/>
                      <a:pt x="15575" y="16390"/>
                      <a:pt x="15516" y="16406"/>
                    </a:cubicBezTo>
                    <a:cubicBezTo>
                      <a:pt x="15456" y="16421"/>
                      <a:pt x="15075" y="16130"/>
                      <a:pt x="14667" y="15759"/>
                    </a:cubicBezTo>
                    <a:cubicBezTo>
                      <a:pt x="13937" y="15093"/>
                      <a:pt x="13920" y="15085"/>
                      <a:pt x="13579" y="15200"/>
                    </a:cubicBezTo>
                    <a:cubicBezTo>
                      <a:pt x="13388" y="15264"/>
                      <a:pt x="13178" y="15382"/>
                      <a:pt x="13113" y="15462"/>
                    </a:cubicBezTo>
                    <a:cubicBezTo>
                      <a:pt x="13011" y="15587"/>
                      <a:pt x="12954" y="15584"/>
                      <a:pt x="12694" y="15447"/>
                    </a:cubicBezTo>
                    <a:cubicBezTo>
                      <a:pt x="12527" y="15359"/>
                      <a:pt x="12430" y="15255"/>
                      <a:pt x="12478" y="15214"/>
                    </a:cubicBezTo>
                    <a:cubicBezTo>
                      <a:pt x="12526" y="15172"/>
                      <a:pt x="12894" y="15010"/>
                      <a:pt x="13297" y="14854"/>
                    </a:cubicBezTo>
                    <a:cubicBezTo>
                      <a:pt x="13714" y="14691"/>
                      <a:pt x="14012" y="14519"/>
                      <a:pt x="13989" y="14452"/>
                    </a:cubicBezTo>
                    <a:cubicBezTo>
                      <a:pt x="13920" y="14253"/>
                      <a:pt x="12805" y="14351"/>
                      <a:pt x="11997" y="14627"/>
                    </a:cubicBezTo>
                    <a:cubicBezTo>
                      <a:pt x="11264" y="14877"/>
                      <a:pt x="11219" y="14882"/>
                      <a:pt x="10550" y="14739"/>
                    </a:cubicBezTo>
                    <a:cubicBezTo>
                      <a:pt x="10170" y="14658"/>
                      <a:pt x="9458" y="14474"/>
                      <a:pt x="8968" y="14331"/>
                    </a:cubicBezTo>
                    <a:cubicBezTo>
                      <a:pt x="8348" y="14149"/>
                      <a:pt x="7984" y="14092"/>
                      <a:pt x="7765" y="14144"/>
                    </a:cubicBezTo>
                    <a:cubicBezTo>
                      <a:pt x="7297" y="14256"/>
                      <a:pt x="6969" y="14192"/>
                      <a:pt x="6786" y="13952"/>
                    </a:cubicBezTo>
                    <a:cubicBezTo>
                      <a:pt x="6696" y="13835"/>
                      <a:pt x="6561" y="13728"/>
                      <a:pt x="6486" y="13715"/>
                    </a:cubicBezTo>
                    <a:cubicBezTo>
                      <a:pt x="5918" y="13618"/>
                      <a:pt x="5736" y="13545"/>
                      <a:pt x="5413" y="13294"/>
                    </a:cubicBezTo>
                    <a:cubicBezTo>
                      <a:pt x="5211" y="13137"/>
                      <a:pt x="5000" y="13006"/>
                      <a:pt x="4945" y="13003"/>
                    </a:cubicBezTo>
                    <a:cubicBezTo>
                      <a:pt x="4745" y="12994"/>
                      <a:pt x="4389" y="12741"/>
                      <a:pt x="4445" y="12647"/>
                    </a:cubicBezTo>
                    <a:cubicBezTo>
                      <a:pt x="4477" y="12595"/>
                      <a:pt x="4437" y="12577"/>
                      <a:pt x="4356" y="12609"/>
                    </a:cubicBezTo>
                    <a:cubicBezTo>
                      <a:pt x="4195" y="12671"/>
                      <a:pt x="3952" y="12319"/>
                      <a:pt x="4072" y="12197"/>
                    </a:cubicBezTo>
                    <a:cubicBezTo>
                      <a:pt x="4111" y="12156"/>
                      <a:pt x="4097" y="12133"/>
                      <a:pt x="4042" y="12145"/>
                    </a:cubicBezTo>
                    <a:cubicBezTo>
                      <a:pt x="3987" y="12156"/>
                      <a:pt x="3918" y="12156"/>
                      <a:pt x="3891" y="12145"/>
                    </a:cubicBezTo>
                    <a:cubicBezTo>
                      <a:pt x="3863" y="12134"/>
                      <a:pt x="3761" y="12109"/>
                      <a:pt x="3661" y="12090"/>
                    </a:cubicBezTo>
                    <a:cubicBezTo>
                      <a:pt x="3397" y="12039"/>
                      <a:pt x="3183" y="11829"/>
                      <a:pt x="3258" y="11695"/>
                    </a:cubicBezTo>
                    <a:cubicBezTo>
                      <a:pt x="3294" y="11631"/>
                      <a:pt x="3285" y="11613"/>
                      <a:pt x="3240" y="11655"/>
                    </a:cubicBezTo>
                    <a:cubicBezTo>
                      <a:pt x="3136" y="11751"/>
                      <a:pt x="2774" y="11432"/>
                      <a:pt x="2848" y="11310"/>
                    </a:cubicBezTo>
                    <a:cubicBezTo>
                      <a:pt x="2877" y="11261"/>
                      <a:pt x="2833" y="11222"/>
                      <a:pt x="2749" y="11222"/>
                    </a:cubicBezTo>
                    <a:cubicBezTo>
                      <a:pt x="2601" y="11222"/>
                      <a:pt x="2325" y="10838"/>
                      <a:pt x="2366" y="10689"/>
                    </a:cubicBezTo>
                    <a:cubicBezTo>
                      <a:pt x="2377" y="10648"/>
                      <a:pt x="2292" y="10564"/>
                      <a:pt x="2178" y="10502"/>
                    </a:cubicBezTo>
                    <a:cubicBezTo>
                      <a:pt x="1691" y="10237"/>
                      <a:pt x="931" y="7819"/>
                      <a:pt x="1268" y="7606"/>
                    </a:cubicBezTo>
                    <a:cubicBezTo>
                      <a:pt x="1327" y="7569"/>
                      <a:pt x="1353" y="7479"/>
                      <a:pt x="1325" y="7406"/>
                    </a:cubicBezTo>
                    <a:cubicBezTo>
                      <a:pt x="1246" y="7197"/>
                      <a:pt x="1468" y="6706"/>
                      <a:pt x="1603" y="6790"/>
                    </a:cubicBezTo>
                    <a:cubicBezTo>
                      <a:pt x="1683" y="6841"/>
                      <a:pt x="1698" y="6808"/>
                      <a:pt x="1653" y="6689"/>
                    </a:cubicBezTo>
                    <a:cubicBezTo>
                      <a:pt x="1578" y="6491"/>
                      <a:pt x="1860" y="5986"/>
                      <a:pt x="1997" y="6072"/>
                    </a:cubicBezTo>
                    <a:cubicBezTo>
                      <a:pt x="2046" y="6103"/>
                      <a:pt x="2086" y="6043"/>
                      <a:pt x="2086" y="5939"/>
                    </a:cubicBezTo>
                    <a:cubicBezTo>
                      <a:pt x="2086" y="5709"/>
                      <a:pt x="2660" y="5129"/>
                      <a:pt x="2937" y="5079"/>
                    </a:cubicBezTo>
                    <a:cubicBezTo>
                      <a:pt x="3046" y="5059"/>
                      <a:pt x="3189" y="4935"/>
                      <a:pt x="3253" y="4803"/>
                    </a:cubicBezTo>
                    <a:cubicBezTo>
                      <a:pt x="3405" y="4493"/>
                      <a:pt x="3875" y="4177"/>
                      <a:pt x="4072" y="4253"/>
                    </a:cubicBezTo>
                    <a:cubicBezTo>
                      <a:pt x="4169" y="4291"/>
                      <a:pt x="4201" y="4272"/>
                      <a:pt x="4157" y="4199"/>
                    </a:cubicBezTo>
                    <a:cubicBezTo>
                      <a:pt x="4082" y="4075"/>
                      <a:pt x="4624" y="3732"/>
                      <a:pt x="4727" y="3837"/>
                    </a:cubicBezTo>
                    <a:cubicBezTo>
                      <a:pt x="4760" y="3871"/>
                      <a:pt x="4913" y="3812"/>
                      <a:pt x="5067" y="3708"/>
                    </a:cubicBezTo>
                    <a:cubicBezTo>
                      <a:pt x="5220" y="3604"/>
                      <a:pt x="5385" y="3531"/>
                      <a:pt x="5433" y="3545"/>
                    </a:cubicBezTo>
                    <a:cubicBezTo>
                      <a:pt x="5482" y="3560"/>
                      <a:pt x="5594" y="3507"/>
                      <a:pt x="5683" y="3427"/>
                    </a:cubicBezTo>
                    <a:cubicBezTo>
                      <a:pt x="5983" y="3158"/>
                      <a:pt x="9764" y="1976"/>
                      <a:pt x="10644" y="1876"/>
                    </a:cubicBezTo>
                    <a:cubicBezTo>
                      <a:pt x="10818" y="1856"/>
                      <a:pt x="11145" y="1793"/>
                      <a:pt x="11371" y="1735"/>
                    </a:cubicBezTo>
                    <a:cubicBezTo>
                      <a:pt x="12239" y="1513"/>
                      <a:pt x="15128" y="1310"/>
                      <a:pt x="17359" y="1312"/>
                    </a:cubicBezTo>
                    <a:cubicBezTo>
                      <a:pt x="18617" y="1314"/>
                      <a:pt x="19680" y="1335"/>
                      <a:pt x="19720" y="1360"/>
                    </a:cubicBezTo>
                    <a:cubicBezTo>
                      <a:pt x="19760" y="1386"/>
                      <a:pt x="20187" y="1436"/>
                      <a:pt x="20667" y="1472"/>
                    </a:cubicBezTo>
                    <a:lnTo>
                      <a:pt x="21538" y="1538"/>
                    </a:lnTo>
                    <a:lnTo>
                      <a:pt x="21538" y="979"/>
                    </a:lnTo>
                    <a:cubicBezTo>
                      <a:pt x="21538" y="482"/>
                      <a:pt x="21513" y="414"/>
                      <a:pt x="21309" y="362"/>
                    </a:cubicBezTo>
                    <a:cubicBezTo>
                      <a:pt x="21183" y="329"/>
                      <a:pt x="20202" y="275"/>
                      <a:pt x="19129" y="240"/>
                    </a:cubicBezTo>
                    <a:cubicBezTo>
                      <a:pt x="18020" y="205"/>
                      <a:pt x="17078" y="130"/>
                      <a:pt x="16946" y="64"/>
                    </a:cubicBezTo>
                    <a:cubicBezTo>
                      <a:pt x="16862" y="23"/>
                      <a:pt x="16791" y="1"/>
                      <a:pt x="1672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2000px-Oxygen480-mimetypes-application-x-smb-workgroup.svg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4038" y="0"/>
                <a:ext cx="1844931" cy="18449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96" name="Symbol_WLAN3.ico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1039721"/>
                <a:ext cx="830290" cy="8302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198" name="2015-nissan-gt-r-2-door-coupe-premium-open-doors_100460089_l.jp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6117" t="26722" r="6484" b="27199"/>
            <a:stretch>
              <a:fillRect/>
            </a:stretch>
          </p:blipFill>
          <p:spPr>
            <a:xfrm flipH="1">
              <a:off x="71" y="9390813"/>
              <a:ext cx="8804360" cy="3481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93" extrusionOk="0">
                  <a:moveTo>
                    <a:pt x="11099" y="0"/>
                  </a:moveTo>
                  <a:cubicBezTo>
                    <a:pt x="9850" y="-5"/>
                    <a:pt x="8654" y="174"/>
                    <a:pt x="8132" y="541"/>
                  </a:cubicBezTo>
                  <a:cubicBezTo>
                    <a:pt x="7377" y="1074"/>
                    <a:pt x="6437" y="2581"/>
                    <a:pt x="5829" y="4231"/>
                  </a:cubicBezTo>
                  <a:cubicBezTo>
                    <a:pt x="5655" y="4705"/>
                    <a:pt x="5447" y="5093"/>
                    <a:pt x="5368" y="5093"/>
                  </a:cubicBezTo>
                  <a:cubicBezTo>
                    <a:pt x="5289" y="5093"/>
                    <a:pt x="4843" y="4111"/>
                    <a:pt x="4377" y="2914"/>
                  </a:cubicBezTo>
                  <a:lnTo>
                    <a:pt x="3531" y="738"/>
                  </a:lnTo>
                  <a:lnTo>
                    <a:pt x="2910" y="921"/>
                  </a:lnTo>
                  <a:cubicBezTo>
                    <a:pt x="2568" y="1021"/>
                    <a:pt x="1995" y="1194"/>
                    <a:pt x="1635" y="1302"/>
                  </a:cubicBezTo>
                  <a:lnTo>
                    <a:pt x="981" y="1499"/>
                  </a:lnTo>
                  <a:lnTo>
                    <a:pt x="981" y="3096"/>
                  </a:lnTo>
                  <a:cubicBezTo>
                    <a:pt x="981" y="4544"/>
                    <a:pt x="934" y="4790"/>
                    <a:pt x="490" y="5696"/>
                  </a:cubicBezTo>
                  <a:lnTo>
                    <a:pt x="0" y="6698"/>
                  </a:lnTo>
                  <a:lnTo>
                    <a:pt x="308" y="9004"/>
                  </a:lnTo>
                  <a:cubicBezTo>
                    <a:pt x="478" y="10273"/>
                    <a:pt x="836" y="12269"/>
                    <a:pt x="1103" y="13437"/>
                  </a:cubicBezTo>
                  <a:cubicBezTo>
                    <a:pt x="1586" y="15546"/>
                    <a:pt x="1594" y="15559"/>
                    <a:pt x="2121" y="15458"/>
                  </a:cubicBezTo>
                  <a:cubicBezTo>
                    <a:pt x="2492" y="15387"/>
                    <a:pt x="3398" y="15957"/>
                    <a:pt x="5119" y="17339"/>
                  </a:cubicBezTo>
                  <a:cubicBezTo>
                    <a:pt x="7262" y="19059"/>
                    <a:pt x="9756" y="20960"/>
                    <a:pt x="10593" y="21511"/>
                  </a:cubicBezTo>
                  <a:cubicBezTo>
                    <a:pt x="10684" y="21571"/>
                    <a:pt x="11084" y="21595"/>
                    <a:pt x="11664" y="21592"/>
                  </a:cubicBezTo>
                  <a:cubicBezTo>
                    <a:pt x="13403" y="21584"/>
                    <a:pt x="16756" y="21329"/>
                    <a:pt x="18207" y="21043"/>
                  </a:cubicBezTo>
                  <a:cubicBezTo>
                    <a:pt x="20578" y="20577"/>
                    <a:pt x="20809" y="20330"/>
                    <a:pt x="20130" y="18973"/>
                  </a:cubicBezTo>
                  <a:cubicBezTo>
                    <a:pt x="19744" y="18200"/>
                    <a:pt x="19803" y="17981"/>
                    <a:pt x="20547" y="17445"/>
                  </a:cubicBezTo>
                  <a:cubicBezTo>
                    <a:pt x="21009" y="17112"/>
                    <a:pt x="21115" y="16855"/>
                    <a:pt x="21299" y="15633"/>
                  </a:cubicBezTo>
                  <a:cubicBezTo>
                    <a:pt x="21600" y="13627"/>
                    <a:pt x="21527" y="10837"/>
                    <a:pt x="21180" y="11133"/>
                  </a:cubicBezTo>
                  <a:cubicBezTo>
                    <a:pt x="21111" y="11193"/>
                    <a:pt x="21026" y="10317"/>
                    <a:pt x="20990" y="9189"/>
                  </a:cubicBezTo>
                  <a:cubicBezTo>
                    <a:pt x="20939" y="7603"/>
                    <a:pt x="20850" y="6940"/>
                    <a:pt x="20597" y="6257"/>
                  </a:cubicBezTo>
                  <a:cubicBezTo>
                    <a:pt x="20391" y="5700"/>
                    <a:pt x="20286" y="5077"/>
                    <a:pt x="20313" y="4568"/>
                  </a:cubicBezTo>
                  <a:lnTo>
                    <a:pt x="20354" y="3764"/>
                  </a:lnTo>
                  <a:lnTo>
                    <a:pt x="19015" y="3764"/>
                  </a:lnTo>
                  <a:cubicBezTo>
                    <a:pt x="18073" y="3764"/>
                    <a:pt x="17614" y="3628"/>
                    <a:pt x="17469" y="3311"/>
                  </a:cubicBezTo>
                  <a:cubicBezTo>
                    <a:pt x="17140" y="2591"/>
                    <a:pt x="15512" y="1144"/>
                    <a:pt x="14380" y="566"/>
                  </a:cubicBezTo>
                  <a:cubicBezTo>
                    <a:pt x="13650" y="194"/>
                    <a:pt x="12348" y="5"/>
                    <a:pt x="1109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99" name="Shape 199"/>
            <p:cNvSpPr/>
            <p:nvPr/>
          </p:nvSpPr>
          <p:spPr>
            <a:xfrm>
              <a:off x="8204938" y="4093777"/>
              <a:ext cx="2497407" cy="1172015"/>
            </a:xfrm>
            <a:prstGeom prst="rightArrow">
              <a:avLst>
                <a:gd name="adj1" fmla="val 32000"/>
                <a:gd name="adj2" fmla="val 107935"/>
              </a:avLst>
            </a:prstGeom>
            <a:blipFill rotWithShape="1">
              <a:blip r:embed="rId10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flipH="1">
              <a:off x="9188249" y="10070872"/>
              <a:ext cx="2497407" cy="1172015"/>
            </a:xfrm>
            <a:prstGeom prst="rightArrow">
              <a:avLst>
                <a:gd name="adj1" fmla="val 32000"/>
                <a:gd name="adj2" fmla="val 107935"/>
              </a:avLst>
            </a:prstGeom>
            <a:blipFill rotWithShape="1">
              <a:blip r:embed="rId10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</p:grp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614222" y="446182"/>
            <a:ext cx="11776355" cy="1038036"/>
          </a:xfrm>
          <a:prstGeom prst="rect">
            <a:avLst/>
          </a:prstGeom>
        </p:spPr>
        <p:txBody>
          <a:bodyPr/>
          <a:lstStyle>
            <a:lvl1pPr>
              <a:defRPr sz="6000" spc="119"/>
            </a:lvl1pPr>
          </a:lstStyle>
          <a:p>
            <a:r>
              <a:t>Schematic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537454" y="458530"/>
            <a:ext cx="11776355" cy="1038036"/>
          </a:xfrm>
          <a:prstGeom prst="rect">
            <a:avLst/>
          </a:prstGeom>
        </p:spPr>
        <p:txBody>
          <a:bodyPr/>
          <a:lstStyle>
            <a:lvl1pPr>
              <a:defRPr sz="6000" spc="119"/>
            </a:lvl1pPr>
          </a:lstStyle>
          <a:p>
            <a:r>
              <a:rPr dirty="0"/>
              <a:t>Schematic</a:t>
            </a:r>
          </a:p>
        </p:txBody>
      </p:sp>
      <p:grpSp>
        <p:nvGrpSpPr>
          <p:cNvPr id="223" name="Group 223"/>
          <p:cNvGrpSpPr/>
          <p:nvPr/>
        </p:nvGrpSpPr>
        <p:grpSpPr>
          <a:xfrm>
            <a:off x="-10071123" y="-6576317"/>
            <a:ext cx="23131685" cy="13152633"/>
            <a:chOff x="-21" y="0"/>
            <a:chExt cx="23131684" cy="13152631"/>
          </a:xfrm>
        </p:grpSpPr>
        <p:pic>
          <p:nvPicPr>
            <p:cNvPr id="205" name="148596951420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476" t="26527" r="26004" b="22967"/>
            <a:stretch>
              <a:fillRect/>
            </a:stretch>
          </p:blipFill>
          <p:spPr>
            <a:xfrm>
              <a:off x="12332404" y="8919358"/>
              <a:ext cx="6462331" cy="3939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97" extrusionOk="0">
                  <a:moveTo>
                    <a:pt x="4092" y="0"/>
                  </a:moveTo>
                  <a:lnTo>
                    <a:pt x="4072" y="276"/>
                  </a:lnTo>
                  <a:lnTo>
                    <a:pt x="4054" y="550"/>
                  </a:lnTo>
                  <a:lnTo>
                    <a:pt x="2798" y="603"/>
                  </a:lnTo>
                  <a:cubicBezTo>
                    <a:pt x="1418" y="658"/>
                    <a:pt x="1296" y="704"/>
                    <a:pt x="901" y="1334"/>
                  </a:cubicBezTo>
                  <a:cubicBezTo>
                    <a:pt x="555" y="1885"/>
                    <a:pt x="483" y="2298"/>
                    <a:pt x="440" y="3971"/>
                  </a:cubicBezTo>
                  <a:cubicBezTo>
                    <a:pt x="411" y="5086"/>
                    <a:pt x="380" y="5500"/>
                    <a:pt x="316" y="5583"/>
                  </a:cubicBezTo>
                  <a:cubicBezTo>
                    <a:pt x="203" y="5727"/>
                    <a:pt x="205" y="5886"/>
                    <a:pt x="321" y="5959"/>
                  </a:cubicBezTo>
                  <a:cubicBezTo>
                    <a:pt x="458" y="6046"/>
                    <a:pt x="433" y="6595"/>
                    <a:pt x="276" y="6958"/>
                  </a:cubicBezTo>
                  <a:cubicBezTo>
                    <a:pt x="201" y="7131"/>
                    <a:pt x="146" y="7348"/>
                    <a:pt x="155" y="7441"/>
                  </a:cubicBezTo>
                  <a:cubicBezTo>
                    <a:pt x="165" y="7533"/>
                    <a:pt x="142" y="7640"/>
                    <a:pt x="105" y="7678"/>
                  </a:cubicBezTo>
                  <a:cubicBezTo>
                    <a:pt x="58" y="7725"/>
                    <a:pt x="57" y="7785"/>
                    <a:pt x="102" y="7874"/>
                  </a:cubicBezTo>
                  <a:cubicBezTo>
                    <a:pt x="188" y="8043"/>
                    <a:pt x="221" y="8651"/>
                    <a:pt x="153" y="8800"/>
                  </a:cubicBezTo>
                  <a:cubicBezTo>
                    <a:pt x="120" y="8872"/>
                    <a:pt x="123" y="9001"/>
                    <a:pt x="162" y="9120"/>
                  </a:cubicBezTo>
                  <a:cubicBezTo>
                    <a:pt x="210" y="9268"/>
                    <a:pt x="204" y="9391"/>
                    <a:pt x="137" y="9603"/>
                  </a:cubicBezTo>
                  <a:cubicBezTo>
                    <a:pt x="21" y="9967"/>
                    <a:pt x="21" y="10103"/>
                    <a:pt x="139" y="10178"/>
                  </a:cubicBezTo>
                  <a:cubicBezTo>
                    <a:pt x="215" y="10225"/>
                    <a:pt x="219" y="10279"/>
                    <a:pt x="164" y="10447"/>
                  </a:cubicBezTo>
                  <a:cubicBezTo>
                    <a:pt x="127" y="10563"/>
                    <a:pt x="116" y="10731"/>
                    <a:pt x="141" y="10824"/>
                  </a:cubicBezTo>
                  <a:cubicBezTo>
                    <a:pt x="165" y="10916"/>
                    <a:pt x="182" y="11029"/>
                    <a:pt x="175" y="11076"/>
                  </a:cubicBezTo>
                  <a:cubicBezTo>
                    <a:pt x="169" y="11123"/>
                    <a:pt x="191" y="11219"/>
                    <a:pt x="225" y="11287"/>
                  </a:cubicBezTo>
                  <a:cubicBezTo>
                    <a:pt x="271" y="11377"/>
                    <a:pt x="253" y="11462"/>
                    <a:pt x="166" y="11592"/>
                  </a:cubicBezTo>
                  <a:cubicBezTo>
                    <a:pt x="72" y="11731"/>
                    <a:pt x="61" y="11806"/>
                    <a:pt x="114" y="11912"/>
                  </a:cubicBezTo>
                  <a:cubicBezTo>
                    <a:pt x="167" y="12017"/>
                    <a:pt x="159" y="12094"/>
                    <a:pt x="76" y="12244"/>
                  </a:cubicBezTo>
                  <a:cubicBezTo>
                    <a:pt x="-2" y="12386"/>
                    <a:pt x="-15" y="12480"/>
                    <a:pt x="31" y="12571"/>
                  </a:cubicBezTo>
                  <a:cubicBezTo>
                    <a:pt x="66" y="12641"/>
                    <a:pt x="86" y="12818"/>
                    <a:pt x="76" y="12965"/>
                  </a:cubicBezTo>
                  <a:cubicBezTo>
                    <a:pt x="31" y="13618"/>
                    <a:pt x="28" y="14319"/>
                    <a:pt x="72" y="14481"/>
                  </a:cubicBezTo>
                  <a:cubicBezTo>
                    <a:pt x="100" y="14585"/>
                    <a:pt x="90" y="14719"/>
                    <a:pt x="45" y="14807"/>
                  </a:cubicBezTo>
                  <a:cubicBezTo>
                    <a:pt x="16" y="14865"/>
                    <a:pt x="1" y="14908"/>
                    <a:pt x="0" y="14953"/>
                  </a:cubicBezTo>
                  <a:cubicBezTo>
                    <a:pt x="-1" y="14998"/>
                    <a:pt x="12" y="15042"/>
                    <a:pt x="40" y="15097"/>
                  </a:cubicBezTo>
                  <a:cubicBezTo>
                    <a:pt x="82" y="15180"/>
                    <a:pt x="88" y="15263"/>
                    <a:pt x="54" y="15297"/>
                  </a:cubicBezTo>
                  <a:cubicBezTo>
                    <a:pt x="-22" y="15374"/>
                    <a:pt x="0" y="16960"/>
                    <a:pt x="81" y="17214"/>
                  </a:cubicBezTo>
                  <a:cubicBezTo>
                    <a:pt x="156" y="17448"/>
                    <a:pt x="133" y="18043"/>
                    <a:pt x="41" y="18223"/>
                  </a:cubicBezTo>
                  <a:cubicBezTo>
                    <a:pt x="-4" y="18312"/>
                    <a:pt x="8" y="18398"/>
                    <a:pt x="84" y="18521"/>
                  </a:cubicBezTo>
                  <a:cubicBezTo>
                    <a:pt x="200" y="18712"/>
                    <a:pt x="534" y="19758"/>
                    <a:pt x="534" y="19935"/>
                  </a:cubicBezTo>
                  <a:cubicBezTo>
                    <a:pt x="535" y="20162"/>
                    <a:pt x="1030" y="20960"/>
                    <a:pt x="1297" y="21167"/>
                  </a:cubicBezTo>
                  <a:cubicBezTo>
                    <a:pt x="1339" y="21199"/>
                    <a:pt x="1368" y="21232"/>
                    <a:pt x="1403" y="21265"/>
                  </a:cubicBezTo>
                  <a:cubicBezTo>
                    <a:pt x="1457" y="21256"/>
                    <a:pt x="1515" y="21260"/>
                    <a:pt x="1574" y="21297"/>
                  </a:cubicBezTo>
                  <a:cubicBezTo>
                    <a:pt x="1659" y="21350"/>
                    <a:pt x="1989" y="21412"/>
                    <a:pt x="2309" y="21434"/>
                  </a:cubicBezTo>
                  <a:cubicBezTo>
                    <a:pt x="3455" y="21513"/>
                    <a:pt x="4176" y="21572"/>
                    <a:pt x="4206" y="21589"/>
                  </a:cubicBezTo>
                  <a:cubicBezTo>
                    <a:pt x="4223" y="21598"/>
                    <a:pt x="4257" y="21600"/>
                    <a:pt x="4283" y="21593"/>
                  </a:cubicBezTo>
                  <a:cubicBezTo>
                    <a:pt x="4309" y="21586"/>
                    <a:pt x="4584" y="21563"/>
                    <a:pt x="4895" y="21541"/>
                  </a:cubicBezTo>
                  <a:cubicBezTo>
                    <a:pt x="5206" y="21519"/>
                    <a:pt x="5505" y="21471"/>
                    <a:pt x="5560" y="21434"/>
                  </a:cubicBezTo>
                  <a:cubicBezTo>
                    <a:pt x="5616" y="21397"/>
                    <a:pt x="5680" y="21416"/>
                    <a:pt x="5702" y="21476"/>
                  </a:cubicBezTo>
                  <a:cubicBezTo>
                    <a:pt x="5725" y="21536"/>
                    <a:pt x="5770" y="21559"/>
                    <a:pt x="5803" y="21526"/>
                  </a:cubicBezTo>
                  <a:cubicBezTo>
                    <a:pt x="5882" y="21446"/>
                    <a:pt x="6810" y="21444"/>
                    <a:pt x="6888" y="21524"/>
                  </a:cubicBezTo>
                  <a:cubicBezTo>
                    <a:pt x="6922" y="21558"/>
                    <a:pt x="6966" y="21542"/>
                    <a:pt x="6986" y="21489"/>
                  </a:cubicBezTo>
                  <a:cubicBezTo>
                    <a:pt x="7006" y="21436"/>
                    <a:pt x="7167" y="21419"/>
                    <a:pt x="7343" y="21447"/>
                  </a:cubicBezTo>
                  <a:cubicBezTo>
                    <a:pt x="7519" y="21476"/>
                    <a:pt x="7704" y="21487"/>
                    <a:pt x="7755" y="21476"/>
                  </a:cubicBezTo>
                  <a:cubicBezTo>
                    <a:pt x="7805" y="21465"/>
                    <a:pt x="8534" y="21460"/>
                    <a:pt x="9375" y="21463"/>
                  </a:cubicBezTo>
                  <a:cubicBezTo>
                    <a:pt x="15627" y="21482"/>
                    <a:pt x="18228" y="21512"/>
                    <a:pt x="18677" y="21569"/>
                  </a:cubicBezTo>
                  <a:cubicBezTo>
                    <a:pt x="18724" y="21534"/>
                    <a:pt x="18817" y="21498"/>
                    <a:pt x="18954" y="21476"/>
                  </a:cubicBezTo>
                  <a:cubicBezTo>
                    <a:pt x="19305" y="21419"/>
                    <a:pt x="19622" y="21200"/>
                    <a:pt x="19856" y="20849"/>
                  </a:cubicBezTo>
                  <a:cubicBezTo>
                    <a:pt x="19932" y="20736"/>
                    <a:pt x="19994" y="20666"/>
                    <a:pt x="19994" y="20695"/>
                  </a:cubicBezTo>
                  <a:cubicBezTo>
                    <a:pt x="19994" y="20697"/>
                    <a:pt x="20019" y="20657"/>
                    <a:pt x="20022" y="20656"/>
                  </a:cubicBezTo>
                  <a:cubicBezTo>
                    <a:pt x="20034" y="20540"/>
                    <a:pt x="20074" y="20373"/>
                    <a:pt x="20149" y="20149"/>
                  </a:cubicBezTo>
                  <a:cubicBezTo>
                    <a:pt x="20247" y="19853"/>
                    <a:pt x="20315" y="19501"/>
                    <a:pt x="20311" y="19309"/>
                  </a:cubicBezTo>
                  <a:cubicBezTo>
                    <a:pt x="20306" y="19100"/>
                    <a:pt x="20341" y="18943"/>
                    <a:pt x="20402" y="18887"/>
                  </a:cubicBezTo>
                  <a:cubicBezTo>
                    <a:pt x="20456" y="18837"/>
                    <a:pt x="20497" y="18676"/>
                    <a:pt x="20497" y="18526"/>
                  </a:cubicBezTo>
                  <a:cubicBezTo>
                    <a:pt x="20497" y="18375"/>
                    <a:pt x="20530" y="18232"/>
                    <a:pt x="20568" y="18208"/>
                  </a:cubicBezTo>
                  <a:cubicBezTo>
                    <a:pt x="20566" y="18196"/>
                    <a:pt x="20562" y="18192"/>
                    <a:pt x="20561" y="18180"/>
                  </a:cubicBezTo>
                  <a:cubicBezTo>
                    <a:pt x="20524" y="17804"/>
                    <a:pt x="20546" y="15834"/>
                    <a:pt x="20589" y="15721"/>
                  </a:cubicBezTo>
                  <a:cubicBezTo>
                    <a:pt x="20609" y="15669"/>
                    <a:pt x="20595" y="15658"/>
                    <a:pt x="20561" y="15693"/>
                  </a:cubicBezTo>
                  <a:cubicBezTo>
                    <a:pt x="20436" y="15820"/>
                    <a:pt x="20314" y="15419"/>
                    <a:pt x="20322" y="14912"/>
                  </a:cubicBezTo>
                  <a:cubicBezTo>
                    <a:pt x="20331" y="14419"/>
                    <a:pt x="20331" y="14412"/>
                    <a:pt x="20564" y="14333"/>
                  </a:cubicBezTo>
                  <a:cubicBezTo>
                    <a:pt x="20677" y="14295"/>
                    <a:pt x="20760" y="14285"/>
                    <a:pt x="20822" y="14307"/>
                  </a:cubicBezTo>
                  <a:cubicBezTo>
                    <a:pt x="20859" y="14279"/>
                    <a:pt x="20894" y="14251"/>
                    <a:pt x="20980" y="14218"/>
                  </a:cubicBezTo>
                  <a:cubicBezTo>
                    <a:pt x="21062" y="14186"/>
                    <a:pt x="21123" y="14188"/>
                    <a:pt x="21171" y="14246"/>
                  </a:cubicBezTo>
                  <a:cubicBezTo>
                    <a:pt x="21195" y="14188"/>
                    <a:pt x="21233" y="14140"/>
                    <a:pt x="21306" y="14070"/>
                  </a:cubicBezTo>
                  <a:cubicBezTo>
                    <a:pt x="21440" y="13940"/>
                    <a:pt x="21500" y="13801"/>
                    <a:pt x="21510" y="13593"/>
                  </a:cubicBezTo>
                  <a:cubicBezTo>
                    <a:pt x="21511" y="13569"/>
                    <a:pt x="21520" y="13541"/>
                    <a:pt x="21523" y="13515"/>
                  </a:cubicBezTo>
                  <a:cubicBezTo>
                    <a:pt x="21485" y="13463"/>
                    <a:pt x="21479" y="13388"/>
                    <a:pt x="21528" y="13291"/>
                  </a:cubicBezTo>
                  <a:cubicBezTo>
                    <a:pt x="21571" y="13206"/>
                    <a:pt x="21571" y="13147"/>
                    <a:pt x="21528" y="13104"/>
                  </a:cubicBezTo>
                  <a:cubicBezTo>
                    <a:pt x="21486" y="13061"/>
                    <a:pt x="21488" y="12978"/>
                    <a:pt x="21536" y="12851"/>
                  </a:cubicBezTo>
                  <a:cubicBezTo>
                    <a:pt x="21564" y="12779"/>
                    <a:pt x="21578" y="12725"/>
                    <a:pt x="21577" y="12673"/>
                  </a:cubicBezTo>
                  <a:cubicBezTo>
                    <a:pt x="21577" y="12621"/>
                    <a:pt x="21561" y="12572"/>
                    <a:pt x="21532" y="12514"/>
                  </a:cubicBezTo>
                  <a:cubicBezTo>
                    <a:pt x="21491" y="12432"/>
                    <a:pt x="21480" y="12340"/>
                    <a:pt x="21510" y="12310"/>
                  </a:cubicBezTo>
                  <a:cubicBezTo>
                    <a:pt x="21539" y="12280"/>
                    <a:pt x="21552" y="11995"/>
                    <a:pt x="21539" y="11674"/>
                  </a:cubicBezTo>
                  <a:cubicBezTo>
                    <a:pt x="21526" y="11354"/>
                    <a:pt x="21511" y="10459"/>
                    <a:pt x="21504" y="9686"/>
                  </a:cubicBezTo>
                  <a:cubicBezTo>
                    <a:pt x="21498" y="8913"/>
                    <a:pt x="21472" y="8228"/>
                    <a:pt x="21446" y="8163"/>
                  </a:cubicBezTo>
                  <a:cubicBezTo>
                    <a:pt x="21421" y="8098"/>
                    <a:pt x="21428" y="8015"/>
                    <a:pt x="21462" y="7980"/>
                  </a:cubicBezTo>
                  <a:cubicBezTo>
                    <a:pt x="21496" y="7945"/>
                    <a:pt x="21509" y="7816"/>
                    <a:pt x="21490" y="7693"/>
                  </a:cubicBezTo>
                  <a:cubicBezTo>
                    <a:pt x="21478" y="7612"/>
                    <a:pt x="21482" y="7490"/>
                    <a:pt x="21495" y="7369"/>
                  </a:cubicBezTo>
                  <a:cubicBezTo>
                    <a:pt x="21488" y="7320"/>
                    <a:pt x="21482" y="7220"/>
                    <a:pt x="21474" y="7208"/>
                  </a:cubicBezTo>
                  <a:cubicBezTo>
                    <a:pt x="21438" y="7149"/>
                    <a:pt x="21275" y="7045"/>
                    <a:pt x="21114" y="6977"/>
                  </a:cubicBezTo>
                  <a:cubicBezTo>
                    <a:pt x="20892" y="6885"/>
                    <a:pt x="20819" y="6807"/>
                    <a:pt x="20819" y="6664"/>
                  </a:cubicBezTo>
                  <a:cubicBezTo>
                    <a:pt x="20819" y="6560"/>
                    <a:pt x="20859" y="6475"/>
                    <a:pt x="20907" y="6475"/>
                  </a:cubicBezTo>
                  <a:cubicBezTo>
                    <a:pt x="20955" y="6475"/>
                    <a:pt x="21004" y="6415"/>
                    <a:pt x="21018" y="6344"/>
                  </a:cubicBezTo>
                  <a:cubicBezTo>
                    <a:pt x="21033" y="6273"/>
                    <a:pt x="21009" y="6229"/>
                    <a:pt x="20964" y="6244"/>
                  </a:cubicBezTo>
                  <a:cubicBezTo>
                    <a:pt x="20919" y="6260"/>
                    <a:pt x="20880" y="6205"/>
                    <a:pt x="20879" y="6122"/>
                  </a:cubicBezTo>
                  <a:cubicBezTo>
                    <a:pt x="20878" y="6039"/>
                    <a:pt x="20854" y="5911"/>
                    <a:pt x="20826" y="5837"/>
                  </a:cubicBezTo>
                  <a:cubicBezTo>
                    <a:pt x="20798" y="5763"/>
                    <a:pt x="20770" y="5460"/>
                    <a:pt x="20765" y="5163"/>
                  </a:cubicBezTo>
                  <a:cubicBezTo>
                    <a:pt x="20751" y="4382"/>
                    <a:pt x="20559" y="4172"/>
                    <a:pt x="20418" y="4782"/>
                  </a:cubicBezTo>
                  <a:cubicBezTo>
                    <a:pt x="20359" y="5038"/>
                    <a:pt x="20239" y="5021"/>
                    <a:pt x="20239" y="4756"/>
                  </a:cubicBezTo>
                  <a:cubicBezTo>
                    <a:pt x="20239" y="4673"/>
                    <a:pt x="20211" y="4633"/>
                    <a:pt x="20178" y="4667"/>
                  </a:cubicBezTo>
                  <a:cubicBezTo>
                    <a:pt x="20145" y="4700"/>
                    <a:pt x="20061" y="4676"/>
                    <a:pt x="19991" y="4615"/>
                  </a:cubicBezTo>
                  <a:cubicBezTo>
                    <a:pt x="19892" y="4527"/>
                    <a:pt x="19879" y="4471"/>
                    <a:pt x="19933" y="4364"/>
                  </a:cubicBezTo>
                  <a:cubicBezTo>
                    <a:pt x="19971" y="4289"/>
                    <a:pt x="20040" y="4251"/>
                    <a:pt x="20085" y="4279"/>
                  </a:cubicBezTo>
                  <a:cubicBezTo>
                    <a:pt x="20175" y="4336"/>
                    <a:pt x="20298" y="4033"/>
                    <a:pt x="20259" y="3855"/>
                  </a:cubicBezTo>
                  <a:cubicBezTo>
                    <a:pt x="20244" y="3788"/>
                    <a:pt x="20148" y="3770"/>
                    <a:pt x="20010" y="3807"/>
                  </a:cubicBezTo>
                  <a:cubicBezTo>
                    <a:pt x="19841" y="3852"/>
                    <a:pt x="19776" y="3924"/>
                    <a:pt x="19751" y="4097"/>
                  </a:cubicBezTo>
                  <a:cubicBezTo>
                    <a:pt x="19698" y="4464"/>
                    <a:pt x="19597" y="4401"/>
                    <a:pt x="19576" y="3988"/>
                  </a:cubicBezTo>
                  <a:cubicBezTo>
                    <a:pt x="19566" y="3772"/>
                    <a:pt x="19531" y="3636"/>
                    <a:pt x="19497" y="3670"/>
                  </a:cubicBezTo>
                  <a:cubicBezTo>
                    <a:pt x="19421" y="3747"/>
                    <a:pt x="19249" y="3521"/>
                    <a:pt x="19294" y="3403"/>
                  </a:cubicBezTo>
                  <a:cubicBezTo>
                    <a:pt x="19312" y="3354"/>
                    <a:pt x="19545" y="3322"/>
                    <a:pt x="19812" y="3331"/>
                  </a:cubicBezTo>
                  <a:cubicBezTo>
                    <a:pt x="20079" y="3340"/>
                    <a:pt x="20309" y="3328"/>
                    <a:pt x="20321" y="3305"/>
                  </a:cubicBezTo>
                  <a:cubicBezTo>
                    <a:pt x="20333" y="3281"/>
                    <a:pt x="20311" y="3001"/>
                    <a:pt x="20271" y="2683"/>
                  </a:cubicBezTo>
                  <a:cubicBezTo>
                    <a:pt x="20175" y="1920"/>
                    <a:pt x="19917" y="1331"/>
                    <a:pt x="19535" y="1009"/>
                  </a:cubicBezTo>
                  <a:lnTo>
                    <a:pt x="19232" y="753"/>
                  </a:lnTo>
                  <a:lnTo>
                    <a:pt x="16542" y="724"/>
                  </a:lnTo>
                  <a:cubicBezTo>
                    <a:pt x="14711" y="705"/>
                    <a:pt x="13826" y="660"/>
                    <a:pt x="13771" y="585"/>
                  </a:cubicBezTo>
                  <a:cubicBezTo>
                    <a:pt x="13727" y="525"/>
                    <a:pt x="13690" y="391"/>
                    <a:pt x="13690" y="287"/>
                  </a:cubicBezTo>
                  <a:cubicBezTo>
                    <a:pt x="13690" y="106"/>
                    <a:pt x="13594" y="100"/>
                    <a:pt x="11121" y="100"/>
                  </a:cubicBezTo>
                  <a:lnTo>
                    <a:pt x="8550" y="100"/>
                  </a:lnTo>
                  <a:lnTo>
                    <a:pt x="8550" y="335"/>
                  </a:lnTo>
                  <a:cubicBezTo>
                    <a:pt x="8550" y="646"/>
                    <a:pt x="8523" y="675"/>
                    <a:pt x="8297" y="620"/>
                  </a:cubicBezTo>
                  <a:cubicBezTo>
                    <a:pt x="8154" y="586"/>
                    <a:pt x="8089" y="501"/>
                    <a:pt x="8040" y="287"/>
                  </a:cubicBezTo>
                  <a:lnTo>
                    <a:pt x="7973" y="0"/>
                  </a:lnTo>
                  <a:lnTo>
                    <a:pt x="6032" y="0"/>
                  </a:lnTo>
                  <a:lnTo>
                    <a:pt x="4092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214" name="Group 214"/>
            <p:cNvGrpSpPr/>
            <p:nvPr/>
          </p:nvGrpSpPr>
          <p:grpSpPr>
            <a:xfrm>
              <a:off x="1009621" y="0"/>
              <a:ext cx="9330565" cy="7616131"/>
              <a:chOff x="0" y="0"/>
              <a:chExt cx="9330563" cy="7616130"/>
            </a:xfrm>
          </p:grpSpPr>
          <p:grpSp>
            <p:nvGrpSpPr>
              <p:cNvPr id="212" name="Group 212"/>
              <p:cNvGrpSpPr/>
              <p:nvPr/>
            </p:nvGrpSpPr>
            <p:grpSpPr>
              <a:xfrm>
                <a:off x="0" y="460397"/>
                <a:ext cx="6934375" cy="7155734"/>
                <a:chOff x="0" y="0"/>
                <a:chExt cx="6934374" cy="7155732"/>
              </a:xfrm>
            </p:grpSpPr>
            <p:sp>
              <p:nvSpPr>
                <p:cNvPr id="206" name="Shape 206"/>
                <p:cNvSpPr/>
                <p:nvPr/>
              </p:nvSpPr>
              <p:spPr>
                <a:xfrm>
                  <a:off x="0" y="0"/>
                  <a:ext cx="6934375" cy="7155733"/>
                </a:xfrm>
                <a:prstGeom prst="roundRect">
                  <a:avLst>
                    <a:gd name="adj" fmla="val 13300"/>
                  </a:avLst>
                </a:prstGeom>
                <a:solidFill>
                  <a:srgbClr val="C9C3BA">
                    <a:alpha val="29639"/>
                  </a:srgbClr>
                </a:solidFill>
                <a:ln w="38100" cap="flat">
                  <a:solidFill>
                    <a:srgbClr val="5B5854">
                      <a:alpha val="2963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600" cap="all" spc="32">
                      <a:latin typeface="+mn-lt"/>
                      <a:ea typeface="+mn-ea"/>
                      <a:cs typeface="+mn-cs"/>
                      <a:sym typeface="Baskerville"/>
                    </a:defRPr>
                  </a:pPr>
                  <a:endParaRPr/>
                </a:p>
              </p:txBody>
            </p:sp>
            <p:sp>
              <p:nvSpPr>
                <p:cNvPr id="207" name="Shape 207"/>
                <p:cNvSpPr/>
                <p:nvPr/>
              </p:nvSpPr>
              <p:spPr>
                <a:xfrm>
                  <a:off x="2508498" y="529460"/>
                  <a:ext cx="3629663" cy="1366474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t>FINGERPRINT</a:t>
                  </a:r>
                </a:p>
              </p:txBody>
            </p:sp>
            <p:sp>
              <p:nvSpPr>
                <p:cNvPr id="208" name="Shape 208"/>
                <p:cNvSpPr/>
                <p:nvPr/>
              </p:nvSpPr>
              <p:spPr>
                <a:xfrm>
                  <a:off x="2501840" y="2401329"/>
                  <a:ext cx="3642979" cy="1366475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t>PASSWORD</a:t>
                  </a:r>
                </a:p>
              </p:txBody>
            </p:sp>
            <p:sp>
              <p:nvSpPr>
                <p:cNvPr id="209" name="Shape 209"/>
                <p:cNvSpPr/>
                <p:nvPr/>
              </p:nvSpPr>
              <p:spPr>
                <a:xfrm>
                  <a:off x="2495241" y="4273199"/>
                  <a:ext cx="3656177" cy="1366475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t>VOICE </a:t>
                  </a:r>
                </a:p>
              </p:txBody>
            </p:sp>
            <p:sp>
              <p:nvSpPr>
                <p:cNvPr id="210" name="Shape 210"/>
                <p:cNvSpPr/>
                <p:nvPr/>
              </p:nvSpPr>
              <p:spPr>
                <a:xfrm>
                  <a:off x="1920772" y="5898350"/>
                  <a:ext cx="4805115" cy="8466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>
                  <a:lvl1pPr>
                    <a:lnSpc>
                      <a:spcPct val="70000"/>
                    </a:lnSpc>
                    <a:defRPr sz="2500">
                      <a:latin typeface="Avenir Heavy"/>
                      <a:ea typeface="Avenir Heavy"/>
                      <a:cs typeface="Avenir Heavy"/>
                      <a:sym typeface="Avenir Heavy"/>
                    </a:defRPr>
                  </a:lvl1pPr>
                </a:lstStyle>
                <a:p>
                  <a:r>
                    <a:t>AUTHENTICATION</a:t>
                  </a:r>
                </a:p>
              </p:txBody>
            </p:sp>
            <p:sp>
              <p:nvSpPr>
                <p:cNvPr id="211" name="Shape 211"/>
                <p:cNvSpPr/>
                <p:nvPr/>
              </p:nvSpPr>
              <p:spPr>
                <a:xfrm>
                  <a:off x="195844" y="2157172"/>
                  <a:ext cx="1907950" cy="28413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r>
                    <a:t>IOS </a:t>
                  </a:r>
                </a:p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endParaRPr/>
                </a:p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r>
                    <a:t>APP</a:t>
                  </a:r>
                </a:p>
              </p:txBody>
            </p:sp>
          </p:grpSp>
          <p:pic>
            <p:nvPicPr>
              <p:cNvPr id="213" name="rfid_signal1600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66698" y="0"/>
                <a:ext cx="3163866" cy="31638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215" name="logo_lockup_cloud_platform_icon_vertical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555984" y="937287"/>
              <a:ext cx="7666836" cy="473427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grpSp>
          <p:nvGrpSpPr>
            <p:cNvPr id="219" name="Group 219"/>
            <p:cNvGrpSpPr/>
            <p:nvPr/>
          </p:nvGrpSpPr>
          <p:grpSpPr>
            <a:xfrm>
              <a:off x="18438618" y="3083097"/>
              <a:ext cx="4693045" cy="8426002"/>
              <a:chOff x="0" y="0"/>
              <a:chExt cx="4693043" cy="8426001"/>
            </a:xfrm>
          </p:grpSpPr>
          <p:pic>
            <p:nvPicPr>
              <p:cNvPr id="216" name="cable.jpg"/>
              <p:cNvPicPr>
                <a:picLocks/>
              </p:cNvPicPr>
              <p:nvPr/>
            </p:nvPicPr>
            <p:blipFill>
              <a:blip r:embed="rId6">
                <a:extLst/>
              </a:blip>
              <a:srcRect l="5425" t="9506" r="6172" b="3445"/>
              <a:stretch>
                <a:fillRect/>
              </a:stretch>
            </p:blipFill>
            <p:spPr>
              <a:xfrm rot="411912" flipH="1">
                <a:off x="503941" y="1652514"/>
                <a:ext cx="3810134" cy="6569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8" h="21579" extrusionOk="0">
                    <a:moveTo>
                      <a:pt x="16726" y="0"/>
                    </a:moveTo>
                    <a:cubicBezTo>
                      <a:pt x="16661" y="0"/>
                      <a:pt x="16602" y="21"/>
                      <a:pt x="16537" y="62"/>
                    </a:cubicBezTo>
                    <a:cubicBezTo>
                      <a:pt x="16440" y="123"/>
                      <a:pt x="15912" y="179"/>
                      <a:pt x="15364" y="187"/>
                    </a:cubicBezTo>
                    <a:cubicBezTo>
                      <a:pt x="14816" y="194"/>
                      <a:pt x="14211" y="222"/>
                      <a:pt x="14018" y="248"/>
                    </a:cubicBezTo>
                    <a:cubicBezTo>
                      <a:pt x="13825" y="274"/>
                      <a:pt x="13081" y="367"/>
                      <a:pt x="12365" y="455"/>
                    </a:cubicBezTo>
                    <a:cubicBezTo>
                      <a:pt x="11648" y="544"/>
                      <a:pt x="10926" y="636"/>
                      <a:pt x="10760" y="661"/>
                    </a:cubicBezTo>
                    <a:cubicBezTo>
                      <a:pt x="10595" y="687"/>
                      <a:pt x="10368" y="718"/>
                      <a:pt x="10258" y="732"/>
                    </a:cubicBezTo>
                    <a:cubicBezTo>
                      <a:pt x="10148" y="745"/>
                      <a:pt x="10002" y="794"/>
                      <a:pt x="9933" y="839"/>
                    </a:cubicBezTo>
                    <a:cubicBezTo>
                      <a:pt x="9864" y="884"/>
                      <a:pt x="9761" y="891"/>
                      <a:pt x="9704" y="854"/>
                    </a:cubicBezTo>
                    <a:cubicBezTo>
                      <a:pt x="9646" y="818"/>
                      <a:pt x="9544" y="832"/>
                      <a:pt x="9477" y="886"/>
                    </a:cubicBezTo>
                    <a:cubicBezTo>
                      <a:pt x="9411" y="939"/>
                      <a:pt x="9018" y="1060"/>
                      <a:pt x="8604" y="1154"/>
                    </a:cubicBezTo>
                    <a:cubicBezTo>
                      <a:pt x="8191" y="1249"/>
                      <a:pt x="7688" y="1370"/>
                      <a:pt x="7487" y="1424"/>
                    </a:cubicBezTo>
                    <a:cubicBezTo>
                      <a:pt x="7286" y="1478"/>
                      <a:pt x="7047" y="1494"/>
                      <a:pt x="6956" y="1458"/>
                    </a:cubicBezTo>
                    <a:cubicBezTo>
                      <a:pt x="6857" y="1419"/>
                      <a:pt x="6740" y="1462"/>
                      <a:pt x="6666" y="1565"/>
                    </a:cubicBezTo>
                    <a:cubicBezTo>
                      <a:pt x="6598" y="1659"/>
                      <a:pt x="6476" y="1749"/>
                      <a:pt x="6395" y="1766"/>
                    </a:cubicBezTo>
                    <a:cubicBezTo>
                      <a:pt x="6313" y="1782"/>
                      <a:pt x="6181" y="1824"/>
                      <a:pt x="6099" y="1859"/>
                    </a:cubicBezTo>
                    <a:cubicBezTo>
                      <a:pt x="6016" y="1895"/>
                      <a:pt x="5859" y="1910"/>
                      <a:pt x="5751" y="1892"/>
                    </a:cubicBezTo>
                    <a:cubicBezTo>
                      <a:pt x="5642" y="1874"/>
                      <a:pt x="5483" y="1945"/>
                      <a:pt x="5399" y="2051"/>
                    </a:cubicBezTo>
                    <a:cubicBezTo>
                      <a:pt x="5314" y="2157"/>
                      <a:pt x="5133" y="2250"/>
                      <a:pt x="4995" y="2257"/>
                    </a:cubicBezTo>
                    <a:cubicBezTo>
                      <a:pt x="4857" y="2264"/>
                      <a:pt x="4676" y="2326"/>
                      <a:pt x="4593" y="2394"/>
                    </a:cubicBezTo>
                    <a:cubicBezTo>
                      <a:pt x="4341" y="2601"/>
                      <a:pt x="3190" y="3160"/>
                      <a:pt x="3187" y="3077"/>
                    </a:cubicBezTo>
                    <a:cubicBezTo>
                      <a:pt x="3185" y="3034"/>
                      <a:pt x="3138" y="3081"/>
                      <a:pt x="3081" y="3180"/>
                    </a:cubicBezTo>
                    <a:cubicBezTo>
                      <a:pt x="3024" y="3279"/>
                      <a:pt x="2934" y="3334"/>
                      <a:pt x="2881" y="3301"/>
                    </a:cubicBezTo>
                    <a:cubicBezTo>
                      <a:pt x="2829" y="3269"/>
                      <a:pt x="2759" y="3318"/>
                      <a:pt x="2724" y="3410"/>
                    </a:cubicBezTo>
                    <a:cubicBezTo>
                      <a:pt x="2667" y="3561"/>
                      <a:pt x="2376" y="3731"/>
                      <a:pt x="2150" y="3746"/>
                    </a:cubicBezTo>
                    <a:cubicBezTo>
                      <a:pt x="2102" y="3749"/>
                      <a:pt x="2008" y="3859"/>
                      <a:pt x="1941" y="3988"/>
                    </a:cubicBezTo>
                    <a:cubicBezTo>
                      <a:pt x="1875" y="4118"/>
                      <a:pt x="1768" y="4212"/>
                      <a:pt x="1704" y="4198"/>
                    </a:cubicBezTo>
                    <a:cubicBezTo>
                      <a:pt x="1639" y="4184"/>
                      <a:pt x="1587" y="4243"/>
                      <a:pt x="1587" y="4329"/>
                    </a:cubicBezTo>
                    <a:cubicBezTo>
                      <a:pt x="1587" y="4415"/>
                      <a:pt x="1515" y="4514"/>
                      <a:pt x="1428" y="4548"/>
                    </a:cubicBezTo>
                    <a:cubicBezTo>
                      <a:pt x="1341" y="4582"/>
                      <a:pt x="1227" y="4721"/>
                      <a:pt x="1176" y="4857"/>
                    </a:cubicBezTo>
                    <a:cubicBezTo>
                      <a:pt x="1126" y="4993"/>
                      <a:pt x="1044" y="5078"/>
                      <a:pt x="995" y="5047"/>
                    </a:cubicBezTo>
                    <a:cubicBezTo>
                      <a:pt x="945" y="5016"/>
                      <a:pt x="879" y="5104"/>
                      <a:pt x="844" y="5243"/>
                    </a:cubicBezTo>
                    <a:cubicBezTo>
                      <a:pt x="810" y="5381"/>
                      <a:pt x="653" y="5714"/>
                      <a:pt x="499" y="5982"/>
                    </a:cubicBezTo>
                    <a:cubicBezTo>
                      <a:pt x="86" y="6697"/>
                      <a:pt x="-62" y="7556"/>
                      <a:pt x="23" y="8742"/>
                    </a:cubicBezTo>
                    <a:cubicBezTo>
                      <a:pt x="62" y="9287"/>
                      <a:pt x="93" y="9835"/>
                      <a:pt x="91" y="9959"/>
                    </a:cubicBezTo>
                    <a:cubicBezTo>
                      <a:pt x="88" y="10088"/>
                      <a:pt x="174" y="10235"/>
                      <a:pt x="292" y="10300"/>
                    </a:cubicBezTo>
                    <a:cubicBezTo>
                      <a:pt x="407" y="10362"/>
                      <a:pt x="475" y="10439"/>
                      <a:pt x="443" y="10472"/>
                    </a:cubicBezTo>
                    <a:cubicBezTo>
                      <a:pt x="411" y="10504"/>
                      <a:pt x="474" y="10595"/>
                      <a:pt x="584" y="10674"/>
                    </a:cubicBezTo>
                    <a:cubicBezTo>
                      <a:pt x="694" y="10752"/>
                      <a:pt x="784" y="10903"/>
                      <a:pt x="784" y="11009"/>
                    </a:cubicBezTo>
                    <a:cubicBezTo>
                      <a:pt x="784" y="11115"/>
                      <a:pt x="984" y="11391"/>
                      <a:pt x="1228" y="11624"/>
                    </a:cubicBezTo>
                    <a:cubicBezTo>
                      <a:pt x="1472" y="11857"/>
                      <a:pt x="1650" y="12107"/>
                      <a:pt x="1623" y="12178"/>
                    </a:cubicBezTo>
                    <a:cubicBezTo>
                      <a:pt x="1596" y="12251"/>
                      <a:pt x="1670" y="12332"/>
                      <a:pt x="1791" y="12365"/>
                    </a:cubicBezTo>
                    <a:cubicBezTo>
                      <a:pt x="1911" y="12396"/>
                      <a:pt x="1978" y="12471"/>
                      <a:pt x="1941" y="12531"/>
                    </a:cubicBezTo>
                    <a:cubicBezTo>
                      <a:pt x="1905" y="12591"/>
                      <a:pt x="1940" y="12641"/>
                      <a:pt x="2020" y="12641"/>
                    </a:cubicBezTo>
                    <a:cubicBezTo>
                      <a:pt x="2100" y="12641"/>
                      <a:pt x="2406" y="12879"/>
                      <a:pt x="2702" y="13169"/>
                    </a:cubicBezTo>
                    <a:cubicBezTo>
                      <a:pt x="2998" y="13459"/>
                      <a:pt x="3276" y="13699"/>
                      <a:pt x="3319" y="13703"/>
                    </a:cubicBezTo>
                    <a:cubicBezTo>
                      <a:pt x="3362" y="13708"/>
                      <a:pt x="3442" y="13781"/>
                      <a:pt x="3494" y="13865"/>
                    </a:cubicBezTo>
                    <a:cubicBezTo>
                      <a:pt x="3546" y="13949"/>
                      <a:pt x="3590" y="13972"/>
                      <a:pt x="3593" y="13916"/>
                    </a:cubicBezTo>
                    <a:cubicBezTo>
                      <a:pt x="3595" y="13860"/>
                      <a:pt x="3661" y="13898"/>
                      <a:pt x="3738" y="14002"/>
                    </a:cubicBezTo>
                    <a:cubicBezTo>
                      <a:pt x="3816" y="14106"/>
                      <a:pt x="3924" y="14163"/>
                      <a:pt x="3981" y="14127"/>
                    </a:cubicBezTo>
                    <a:cubicBezTo>
                      <a:pt x="4037" y="14092"/>
                      <a:pt x="4158" y="14178"/>
                      <a:pt x="4250" y="14320"/>
                    </a:cubicBezTo>
                    <a:cubicBezTo>
                      <a:pt x="4347" y="14471"/>
                      <a:pt x="4510" y="14578"/>
                      <a:pt x="4643" y="14578"/>
                    </a:cubicBezTo>
                    <a:cubicBezTo>
                      <a:pt x="4894" y="14578"/>
                      <a:pt x="5136" y="14807"/>
                      <a:pt x="5019" y="14934"/>
                    </a:cubicBezTo>
                    <a:cubicBezTo>
                      <a:pt x="4979" y="14979"/>
                      <a:pt x="5060" y="14987"/>
                      <a:pt x="5201" y="14952"/>
                    </a:cubicBezTo>
                    <a:cubicBezTo>
                      <a:pt x="5493" y="14881"/>
                      <a:pt x="5941" y="15139"/>
                      <a:pt x="5834" y="15316"/>
                    </a:cubicBezTo>
                    <a:cubicBezTo>
                      <a:pt x="5793" y="15384"/>
                      <a:pt x="5812" y="15397"/>
                      <a:pt x="5885" y="15351"/>
                    </a:cubicBezTo>
                    <a:cubicBezTo>
                      <a:pt x="5951" y="15310"/>
                      <a:pt x="6072" y="15330"/>
                      <a:pt x="6152" y="15398"/>
                    </a:cubicBezTo>
                    <a:cubicBezTo>
                      <a:pt x="6233" y="15466"/>
                      <a:pt x="6298" y="15486"/>
                      <a:pt x="6298" y="15443"/>
                    </a:cubicBezTo>
                    <a:cubicBezTo>
                      <a:pt x="6298" y="15399"/>
                      <a:pt x="6388" y="15447"/>
                      <a:pt x="6498" y="15548"/>
                    </a:cubicBezTo>
                    <a:cubicBezTo>
                      <a:pt x="6608" y="15650"/>
                      <a:pt x="6700" y="15840"/>
                      <a:pt x="6700" y="15972"/>
                    </a:cubicBezTo>
                    <a:cubicBezTo>
                      <a:pt x="6700" y="16205"/>
                      <a:pt x="7013" y="16619"/>
                      <a:pt x="7189" y="16619"/>
                    </a:cubicBezTo>
                    <a:cubicBezTo>
                      <a:pt x="7237" y="16619"/>
                      <a:pt x="7608" y="16924"/>
                      <a:pt x="8014" y="17296"/>
                    </a:cubicBezTo>
                    <a:cubicBezTo>
                      <a:pt x="8867" y="18078"/>
                      <a:pt x="9567" y="18550"/>
                      <a:pt x="11297" y="19515"/>
                    </a:cubicBezTo>
                    <a:cubicBezTo>
                      <a:pt x="12213" y="20027"/>
                      <a:pt x="12596" y="20191"/>
                      <a:pt x="12773" y="20146"/>
                    </a:cubicBezTo>
                    <a:cubicBezTo>
                      <a:pt x="12947" y="20102"/>
                      <a:pt x="13319" y="20250"/>
                      <a:pt x="14141" y="20694"/>
                    </a:cubicBezTo>
                    <a:cubicBezTo>
                      <a:pt x="14763" y="21029"/>
                      <a:pt x="15361" y="21374"/>
                      <a:pt x="15472" y="21462"/>
                    </a:cubicBezTo>
                    <a:cubicBezTo>
                      <a:pt x="15590" y="21555"/>
                      <a:pt x="15785" y="21600"/>
                      <a:pt x="15945" y="21571"/>
                    </a:cubicBezTo>
                    <a:cubicBezTo>
                      <a:pt x="16240" y="21518"/>
                      <a:pt x="18490" y="20440"/>
                      <a:pt x="18565" y="20316"/>
                    </a:cubicBezTo>
                    <a:cubicBezTo>
                      <a:pt x="18591" y="20274"/>
                      <a:pt x="18627" y="19965"/>
                      <a:pt x="18644" y="19629"/>
                    </a:cubicBezTo>
                    <a:cubicBezTo>
                      <a:pt x="18688" y="18778"/>
                      <a:pt x="18503" y="18398"/>
                      <a:pt x="17895" y="18083"/>
                    </a:cubicBezTo>
                    <a:cubicBezTo>
                      <a:pt x="17628" y="17944"/>
                      <a:pt x="17210" y="17645"/>
                      <a:pt x="16968" y="17418"/>
                    </a:cubicBezTo>
                    <a:cubicBezTo>
                      <a:pt x="16703" y="17169"/>
                      <a:pt x="16468" y="17027"/>
                      <a:pt x="16378" y="17062"/>
                    </a:cubicBezTo>
                    <a:cubicBezTo>
                      <a:pt x="16296" y="17094"/>
                      <a:pt x="16190" y="17050"/>
                      <a:pt x="16142" y="16963"/>
                    </a:cubicBezTo>
                    <a:cubicBezTo>
                      <a:pt x="16095" y="16876"/>
                      <a:pt x="16015" y="16816"/>
                      <a:pt x="15965" y="16828"/>
                    </a:cubicBezTo>
                    <a:cubicBezTo>
                      <a:pt x="15915" y="16841"/>
                      <a:pt x="15816" y="16742"/>
                      <a:pt x="15748" y="16608"/>
                    </a:cubicBezTo>
                    <a:cubicBezTo>
                      <a:pt x="15679" y="16474"/>
                      <a:pt x="15574" y="16376"/>
                      <a:pt x="15514" y="16392"/>
                    </a:cubicBezTo>
                    <a:cubicBezTo>
                      <a:pt x="15455" y="16407"/>
                      <a:pt x="15074" y="16116"/>
                      <a:pt x="14666" y="15745"/>
                    </a:cubicBezTo>
                    <a:cubicBezTo>
                      <a:pt x="13936" y="15080"/>
                      <a:pt x="13920" y="15072"/>
                      <a:pt x="13578" y="15187"/>
                    </a:cubicBezTo>
                    <a:cubicBezTo>
                      <a:pt x="13388" y="15251"/>
                      <a:pt x="13179" y="15368"/>
                      <a:pt x="13114" y="15448"/>
                    </a:cubicBezTo>
                    <a:cubicBezTo>
                      <a:pt x="13012" y="15573"/>
                      <a:pt x="12955" y="15572"/>
                      <a:pt x="12694" y="15435"/>
                    </a:cubicBezTo>
                    <a:cubicBezTo>
                      <a:pt x="12528" y="15347"/>
                      <a:pt x="12431" y="15241"/>
                      <a:pt x="12479" y="15200"/>
                    </a:cubicBezTo>
                    <a:cubicBezTo>
                      <a:pt x="12527" y="15159"/>
                      <a:pt x="12893" y="14998"/>
                      <a:pt x="13296" y="14842"/>
                    </a:cubicBezTo>
                    <a:cubicBezTo>
                      <a:pt x="13713" y="14679"/>
                      <a:pt x="14010" y="14507"/>
                      <a:pt x="13987" y="14440"/>
                    </a:cubicBezTo>
                    <a:cubicBezTo>
                      <a:pt x="13918" y="14241"/>
                      <a:pt x="12805" y="14339"/>
                      <a:pt x="11997" y="14615"/>
                    </a:cubicBezTo>
                    <a:cubicBezTo>
                      <a:pt x="11264" y="14865"/>
                      <a:pt x="11219" y="14868"/>
                      <a:pt x="10550" y="14726"/>
                    </a:cubicBezTo>
                    <a:cubicBezTo>
                      <a:pt x="10169" y="14645"/>
                      <a:pt x="9457" y="14462"/>
                      <a:pt x="8968" y="14319"/>
                    </a:cubicBezTo>
                    <a:cubicBezTo>
                      <a:pt x="8347" y="14137"/>
                      <a:pt x="7984" y="14080"/>
                      <a:pt x="7765" y="14132"/>
                    </a:cubicBezTo>
                    <a:cubicBezTo>
                      <a:pt x="7297" y="14244"/>
                      <a:pt x="6968" y="14180"/>
                      <a:pt x="6785" y="13941"/>
                    </a:cubicBezTo>
                    <a:cubicBezTo>
                      <a:pt x="6695" y="13823"/>
                      <a:pt x="6560" y="13716"/>
                      <a:pt x="6484" y="13703"/>
                    </a:cubicBezTo>
                    <a:cubicBezTo>
                      <a:pt x="5917" y="13606"/>
                      <a:pt x="5735" y="13535"/>
                      <a:pt x="5412" y="13284"/>
                    </a:cubicBezTo>
                    <a:cubicBezTo>
                      <a:pt x="5210" y="13127"/>
                      <a:pt x="5001" y="12996"/>
                      <a:pt x="4945" y="12993"/>
                    </a:cubicBezTo>
                    <a:cubicBezTo>
                      <a:pt x="4745" y="12984"/>
                      <a:pt x="4388" y="12730"/>
                      <a:pt x="4445" y="12637"/>
                    </a:cubicBezTo>
                    <a:cubicBezTo>
                      <a:pt x="4477" y="12584"/>
                      <a:pt x="4437" y="12566"/>
                      <a:pt x="4355" y="12598"/>
                    </a:cubicBezTo>
                    <a:cubicBezTo>
                      <a:pt x="4194" y="12661"/>
                      <a:pt x="3950" y="12308"/>
                      <a:pt x="4070" y="12186"/>
                    </a:cubicBezTo>
                    <a:cubicBezTo>
                      <a:pt x="4110" y="12146"/>
                      <a:pt x="4096" y="12123"/>
                      <a:pt x="4041" y="12134"/>
                    </a:cubicBezTo>
                    <a:cubicBezTo>
                      <a:pt x="3986" y="12145"/>
                      <a:pt x="3919" y="12146"/>
                      <a:pt x="3891" y="12135"/>
                    </a:cubicBezTo>
                    <a:cubicBezTo>
                      <a:pt x="3863" y="12124"/>
                      <a:pt x="3761" y="12100"/>
                      <a:pt x="3662" y="12080"/>
                    </a:cubicBezTo>
                    <a:cubicBezTo>
                      <a:pt x="3398" y="12029"/>
                      <a:pt x="3183" y="11819"/>
                      <a:pt x="3258" y="11685"/>
                    </a:cubicBezTo>
                    <a:cubicBezTo>
                      <a:pt x="3294" y="11622"/>
                      <a:pt x="3286" y="11604"/>
                      <a:pt x="3240" y="11646"/>
                    </a:cubicBezTo>
                    <a:cubicBezTo>
                      <a:pt x="3137" y="11742"/>
                      <a:pt x="2774" y="11422"/>
                      <a:pt x="2848" y="11301"/>
                    </a:cubicBezTo>
                    <a:cubicBezTo>
                      <a:pt x="2877" y="11252"/>
                      <a:pt x="2833" y="11212"/>
                      <a:pt x="2749" y="11212"/>
                    </a:cubicBezTo>
                    <a:cubicBezTo>
                      <a:pt x="2601" y="11212"/>
                      <a:pt x="2324" y="10829"/>
                      <a:pt x="2365" y="10680"/>
                    </a:cubicBezTo>
                    <a:cubicBezTo>
                      <a:pt x="2377" y="10640"/>
                      <a:pt x="2293" y="10556"/>
                      <a:pt x="2179" y="10494"/>
                    </a:cubicBezTo>
                    <a:cubicBezTo>
                      <a:pt x="1692" y="10228"/>
                      <a:pt x="931" y="7813"/>
                      <a:pt x="1268" y="7601"/>
                    </a:cubicBezTo>
                    <a:cubicBezTo>
                      <a:pt x="1327" y="7564"/>
                      <a:pt x="1354" y="7474"/>
                      <a:pt x="1327" y="7401"/>
                    </a:cubicBezTo>
                    <a:cubicBezTo>
                      <a:pt x="1248" y="7192"/>
                      <a:pt x="1468" y="6700"/>
                      <a:pt x="1603" y="6785"/>
                    </a:cubicBezTo>
                    <a:cubicBezTo>
                      <a:pt x="1682" y="6835"/>
                      <a:pt x="1699" y="6802"/>
                      <a:pt x="1654" y="6683"/>
                    </a:cubicBezTo>
                    <a:cubicBezTo>
                      <a:pt x="1580" y="6485"/>
                      <a:pt x="1860" y="5982"/>
                      <a:pt x="1997" y="6068"/>
                    </a:cubicBezTo>
                    <a:cubicBezTo>
                      <a:pt x="2047" y="6099"/>
                      <a:pt x="2087" y="6038"/>
                      <a:pt x="2087" y="5934"/>
                    </a:cubicBezTo>
                    <a:cubicBezTo>
                      <a:pt x="2087" y="5704"/>
                      <a:pt x="2661" y="5125"/>
                      <a:pt x="2937" y="5074"/>
                    </a:cubicBezTo>
                    <a:cubicBezTo>
                      <a:pt x="3046" y="5055"/>
                      <a:pt x="3187" y="4930"/>
                      <a:pt x="3252" y="4798"/>
                    </a:cubicBezTo>
                    <a:cubicBezTo>
                      <a:pt x="3403" y="4489"/>
                      <a:pt x="3876" y="4174"/>
                      <a:pt x="4073" y="4250"/>
                    </a:cubicBezTo>
                    <a:cubicBezTo>
                      <a:pt x="4170" y="4288"/>
                      <a:pt x="4200" y="4268"/>
                      <a:pt x="4156" y="4194"/>
                    </a:cubicBezTo>
                    <a:cubicBezTo>
                      <a:pt x="4081" y="4071"/>
                      <a:pt x="4624" y="3728"/>
                      <a:pt x="4728" y="3833"/>
                    </a:cubicBezTo>
                    <a:cubicBezTo>
                      <a:pt x="4761" y="3867"/>
                      <a:pt x="4913" y="3810"/>
                      <a:pt x="5067" y="3706"/>
                    </a:cubicBezTo>
                    <a:cubicBezTo>
                      <a:pt x="5220" y="3601"/>
                      <a:pt x="5386" y="3528"/>
                      <a:pt x="5434" y="3543"/>
                    </a:cubicBezTo>
                    <a:cubicBezTo>
                      <a:pt x="5483" y="3557"/>
                      <a:pt x="5594" y="3504"/>
                      <a:pt x="5683" y="3424"/>
                    </a:cubicBezTo>
                    <a:cubicBezTo>
                      <a:pt x="5983" y="3155"/>
                      <a:pt x="9764" y="1974"/>
                      <a:pt x="10644" y="1874"/>
                    </a:cubicBezTo>
                    <a:cubicBezTo>
                      <a:pt x="10818" y="1854"/>
                      <a:pt x="11145" y="1791"/>
                      <a:pt x="11371" y="1733"/>
                    </a:cubicBezTo>
                    <a:cubicBezTo>
                      <a:pt x="12238" y="1512"/>
                      <a:pt x="15128" y="1308"/>
                      <a:pt x="17358" y="1311"/>
                    </a:cubicBezTo>
                    <a:cubicBezTo>
                      <a:pt x="18617" y="1312"/>
                      <a:pt x="19681" y="1334"/>
                      <a:pt x="19721" y="1359"/>
                    </a:cubicBezTo>
                    <a:cubicBezTo>
                      <a:pt x="19761" y="1384"/>
                      <a:pt x="20186" y="1435"/>
                      <a:pt x="20665" y="1471"/>
                    </a:cubicBezTo>
                    <a:lnTo>
                      <a:pt x="21538" y="1536"/>
                    </a:lnTo>
                    <a:lnTo>
                      <a:pt x="21538" y="978"/>
                    </a:lnTo>
                    <a:cubicBezTo>
                      <a:pt x="21538" y="482"/>
                      <a:pt x="21513" y="414"/>
                      <a:pt x="21309" y="362"/>
                    </a:cubicBezTo>
                    <a:cubicBezTo>
                      <a:pt x="21183" y="329"/>
                      <a:pt x="20202" y="275"/>
                      <a:pt x="19129" y="240"/>
                    </a:cubicBezTo>
                    <a:cubicBezTo>
                      <a:pt x="18020" y="205"/>
                      <a:pt x="17077" y="129"/>
                      <a:pt x="16946" y="64"/>
                    </a:cubicBezTo>
                    <a:cubicBezTo>
                      <a:pt x="16861" y="23"/>
                      <a:pt x="16791" y="1"/>
                      <a:pt x="1672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7" name="2000px-Oxygen480-mimetypes-application-x-smb-workgroup.svg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7829" y="0"/>
                <a:ext cx="1885123" cy="18851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18" name="Symbol_WLAN3.ico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1062371"/>
                <a:ext cx="848378" cy="8483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220" name="2015-nissan-gt-r-2-door-coupe-premium-open-doors_100460089_l.jp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6117" t="26722" r="6483" b="27199"/>
            <a:stretch>
              <a:fillRect/>
            </a:stretch>
          </p:blipFill>
          <p:spPr>
            <a:xfrm flipH="1">
              <a:off x="-21" y="9595390"/>
              <a:ext cx="8996255" cy="355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93" extrusionOk="0">
                  <a:moveTo>
                    <a:pt x="11100" y="0"/>
                  </a:moveTo>
                  <a:cubicBezTo>
                    <a:pt x="9851" y="-5"/>
                    <a:pt x="8654" y="174"/>
                    <a:pt x="8132" y="542"/>
                  </a:cubicBezTo>
                  <a:cubicBezTo>
                    <a:pt x="7377" y="1074"/>
                    <a:pt x="6437" y="2580"/>
                    <a:pt x="5830" y="4230"/>
                  </a:cubicBezTo>
                  <a:cubicBezTo>
                    <a:pt x="5656" y="4704"/>
                    <a:pt x="5448" y="5093"/>
                    <a:pt x="5368" y="5093"/>
                  </a:cubicBezTo>
                  <a:cubicBezTo>
                    <a:pt x="5289" y="5093"/>
                    <a:pt x="4843" y="4112"/>
                    <a:pt x="4378" y="2915"/>
                  </a:cubicBezTo>
                  <a:lnTo>
                    <a:pt x="3531" y="739"/>
                  </a:lnTo>
                  <a:lnTo>
                    <a:pt x="2910" y="920"/>
                  </a:lnTo>
                  <a:cubicBezTo>
                    <a:pt x="2569" y="1021"/>
                    <a:pt x="1994" y="1192"/>
                    <a:pt x="1634" y="1301"/>
                  </a:cubicBezTo>
                  <a:lnTo>
                    <a:pt x="981" y="1498"/>
                  </a:lnTo>
                  <a:lnTo>
                    <a:pt x="981" y="3098"/>
                  </a:lnTo>
                  <a:cubicBezTo>
                    <a:pt x="981" y="4545"/>
                    <a:pt x="934" y="4789"/>
                    <a:pt x="490" y="5695"/>
                  </a:cubicBezTo>
                  <a:lnTo>
                    <a:pt x="0" y="6697"/>
                  </a:lnTo>
                  <a:lnTo>
                    <a:pt x="308" y="9005"/>
                  </a:lnTo>
                  <a:cubicBezTo>
                    <a:pt x="478" y="10274"/>
                    <a:pt x="835" y="12267"/>
                    <a:pt x="1102" y="13435"/>
                  </a:cubicBezTo>
                  <a:cubicBezTo>
                    <a:pt x="1585" y="15544"/>
                    <a:pt x="1593" y="15560"/>
                    <a:pt x="2121" y="15459"/>
                  </a:cubicBezTo>
                  <a:cubicBezTo>
                    <a:pt x="2492" y="15388"/>
                    <a:pt x="3398" y="15956"/>
                    <a:pt x="5119" y="17338"/>
                  </a:cubicBezTo>
                  <a:cubicBezTo>
                    <a:pt x="7262" y="19059"/>
                    <a:pt x="9756" y="20960"/>
                    <a:pt x="10592" y="21510"/>
                  </a:cubicBezTo>
                  <a:cubicBezTo>
                    <a:pt x="10683" y="21570"/>
                    <a:pt x="11085" y="21595"/>
                    <a:pt x="11665" y="21592"/>
                  </a:cubicBezTo>
                  <a:cubicBezTo>
                    <a:pt x="13404" y="21584"/>
                    <a:pt x="16755" y="21331"/>
                    <a:pt x="18206" y="21045"/>
                  </a:cubicBezTo>
                  <a:cubicBezTo>
                    <a:pt x="20578" y="20579"/>
                    <a:pt x="20808" y="20330"/>
                    <a:pt x="20130" y="18974"/>
                  </a:cubicBezTo>
                  <a:cubicBezTo>
                    <a:pt x="19743" y="18201"/>
                    <a:pt x="19803" y="17981"/>
                    <a:pt x="20547" y="17444"/>
                  </a:cubicBezTo>
                  <a:cubicBezTo>
                    <a:pt x="21008" y="17111"/>
                    <a:pt x="21115" y="16854"/>
                    <a:pt x="21299" y="15632"/>
                  </a:cubicBezTo>
                  <a:cubicBezTo>
                    <a:pt x="21600" y="13626"/>
                    <a:pt x="21527" y="10835"/>
                    <a:pt x="21181" y="11132"/>
                  </a:cubicBezTo>
                  <a:cubicBezTo>
                    <a:pt x="21112" y="11191"/>
                    <a:pt x="21025" y="10318"/>
                    <a:pt x="20990" y="9190"/>
                  </a:cubicBezTo>
                  <a:cubicBezTo>
                    <a:pt x="20939" y="7605"/>
                    <a:pt x="20850" y="6939"/>
                    <a:pt x="20598" y="6256"/>
                  </a:cubicBezTo>
                  <a:cubicBezTo>
                    <a:pt x="20392" y="5699"/>
                    <a:pt x="20286" y="5076"/>
                    <a:pt x="20313" y="4567"/>
                  </a:cubicBezTo>
                  <a:lnTo>
                    <a:pt x="20354" y="3763"/>
                  </a:lnTo>
                  <a:lnTo>
                    <a:pt x="19015" y="3763"/>
                  </a:lnTo>
                  <a:cubicBezTo>
                    <a:pt x="18074" y="3763"/>
                    <a:pt x="17614" y="3628"/>
                    <a:pt x="17469" y="3310"/>
                  </a:cubicBezTo>
                  <a:cubicBezTo>
                    <a:pt x="17140" y="2590"/>
                    <a:pt x="15512" y="1144"/>
                    <a:pt x="14379" y="566"/>
                  </a:cubicBezTo>
                  <a:cubicBezTo>
                    <a:pt x="13649" y="194"/>
                    <a:pt x="12349" y="5"/>
                    <a:pt x="111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21" name="Shape 221"/>
            <p:cNvSpPr/>
            <p:nvPr/>
          </p:nvSpPr>
          <p:spPr>
            <a:xfrm>
              <a:off x="8383681" y="4182959"/>
              <a:ext cx="2551812" cy="1197547"/>
            </a:xfrm>
            <a:prstGeom prst="rightArrow">
              <a:avLst>
                <a:gd name="adj1" fmla="val 32000"/>
                <a:gd name="adj2" fmla="val 107935"/>
              </a:avLst>
            </a:prstGeom>
            <a:blipFill rotWithShape="1">
              <a:blip r:embed="rId10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 flipH="1">
              <a:off x="9388412" y="10290263"/>
              <a:ext cx="2551813" cy="1197547"/>
            </a:xfrm>
            <a:prstGeom prst="rightArrow">
              <a:avLst>
                <a:gd name="adj1" fmla="val 32000"/>
                <a:gd name="adj2" fmla="val 107935"/>
              </a:avLst>
            </a:prstGeom>
            <a:blipFill rotWithShape="1">
              <a:blip r:embed="rId10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</p:grpSp>
      <p:sp>
        <p:nvSpPr>
          <p:cNvPr id="2" name="矩形 1"/>
          <p:cNvSpPr/>
          <p:nvPr/>
        </p:nvSpPr>
        <p:spPr>
          <a:xfrm>
            <a:off x="4670808" y="6576316"/>
            <a:ext cx="1779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FRDM-K64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244"/>
          <p:cNvGrpSpPr/>
          <p:nvPr/>
        </p:nvGrpSpPr>
        <p:grpSpPr>
          <a:xfrm>
            <a:off x="342749" y="1638053"/>
            <a:ext cx="12824018" cy="7349322"/>
            <a:chOff x="180716" y="0"/>
            <a:chExt cx="12824016" cy="7349321"/>
          </a:xfrm>
        </p:grpSpPr>
        <p:pic>
          <p:nvPicPr>
            <p:cNvPr id="226" name="148596951420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476" t="26527" r="26007" b="22966"/>
            <a:stretch>
              <a:fillRect/>
            </a:stretch>
          </p:blipFill>
          <p:spPr>
            <a:xfrm>
              <a:off x="6933413" y="5014561"/>
              <a:ext cx="3633003" cy="2215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98" extrusionOk="0">
                  <a:moveTo>
                    <a:pt x="4092" y="0"/>
                  </a:moveTo>
                  <a:lnTo>
                    <a:pt x="4071" y="275"/>
                  </a:lnTo>
                  <a:lnTo>
                    <a:pt x="4055" y="550"/>
                  </a:lnTo>
                  <a:lnTo>
                    <a:pt x="2798" y="604"/>
                  </a:lnTo>
                  <a:cubicBezTo>
                    <a:pt x="1419" y="659"/>
                    <a:pt x="1296" y="705"/>
                    <a:pt x="901" y="1335"/>
                  </a:cubicBezTo>
                  <a:cubicBezTo>
                    <a:pt x="555" y="1886"/>
                    <a:pt x="482" y="2297"/>
                    <a:pt x="439" y="3970"/>
                  </a:cubicBezTo>
                  <a:cubicBezTo>
                    <a:pt x="410" y="5086"/>
                    <a:pt x="380" y="5501"/>
                    <a:pt x="316" y="5584"/>
                  </a:cubicBezTo>
                  <a:cubicBezTo>
                    <a:pt x="204" y="5729"/>
                    <a:pt x="205" y="5887"/>
                    <a:pt x="321" y="5959"/>
                  </a:cubicBezTo>
                  <a:cubicBezTo>
                    <a:pt x="458" y="6046"/>
                    <a:pt x="434" y="6595"/>
                    <a:pt x="276" y="6958"/>
                  </a:cubicBezTo>
                  <a:cubicBezTo>
                    <a:pt x="201" y="7131"/>
                    <a:pt x="146" y="7349"/>
                    <a:pt x="156" y="7442"/>
                  </a:cubicBezTo>
                  <a:cubicBezTo>
                    <a:pt x="165" y="7534"/>
                    <a:pt x="143" y="7640"/>
                    <a:pt x="106" y="7678"/>
                  </a:cubicBezTo>
                  <a:cubicBezTo>
                    <a:pt x="59" y="7725"/>
                    <a:pt x="57" y="7786"/>
                    <a:pt x="102" y="7875"/>
                  </a:cubicBezTo>
                  <a:cubicBezTo>
                    <a:pt x="187" y="8044"/>
                    <a:pt x="222" y="8651"/>
                    <a:pt x="153" y="8800"/>
                  </a:cubicBezTo>
                  <a:cubicBezTo>
                    <a:pt x="120" y="8871"/>
                    <a:pt x="124" y="9002"/>
                    <a:pt x="163" y="9121"/>
                  </a:cubicBezTo>
                  <a:cubicBezTo>
                    <a:pt x="211" y="9268"/>
                    <a:pt x="204" y="9393"/>
                    <a:pt x="137" y="9605"/>
                  </a:cubicBezTo>
                  <a:cubicBezTo>
                    <a:pt x="21" y="9968"/>
                    <a:pt x="21" y="10103"/>
                    <a:pt x="139" y="10177"/>
                  </a:cubicBezTo>
                  <a:cubicBezTo>
                    <a:pt x="215" y="10225"/>
                    <a:pt x="220" y="10280"/>
                    <a:pt x="165" y="10448"/>
                  </a:cubicBezTo>
                  <a:cubicBezTo>
                    <a:pt x="128" y="10564"/>
                    <a:pt x="117" y="10731"/>
                    <a:pt x="142" y="10824"/>
                  </a:cubicBezTo>
                  <a:cubicBezTo>
                    <a:pt x="166" y="10916"/>
                    <a:pt x="181" y="11028"/>
                    <a:pt x="175" y="11075"/>
                  </a:cubicBezTo>
                  <a:cubicBezTo>
                    <a:pt x="168" y="11122"/>
                    <a:pt x="192" y="11219"/>
                    <a:pt x="227" y="11288"/>
                  </a:cubicBezTo>
                  <a:cubicBezTo>
                    <a:pt x="272" y="11378"/>
                    <a:pt x="255" y="11464"/>
                    <a:pt x="168" y="11594"/>
                  </a:cubicBezTo>
                  <a:cubicBezTo>
                    <a:pt x="74" y="11733"/>
                    <a:pt x="60" y="11805"/>
                    <a:pt x="113" y="11911"/>
                  </a:cubicBezTo>
                  <a:cubicBezTo>
                    <a:pt x="166" y="12016"/>
                    <a:pt x="159" y="12093"/>
                    <a:pt x="76" y="12244"/>
                  </a:cubicBezTo>
                  <a:cubicBezTo>
                    <a:pt x="-2" y="12385"/>
                    <a:pt x="-15" y="12478"/>
                    <a:pt x="31" y="12569"/>
                  </a:cubicBezTo>
                  <a:cubicBezTo>
                    <a:pt x="66" y="12639"/>
                    <a:pt x="86" y="12817"/>
                    <a:pt x="76" y="12964"/>
                  </a:cubicBezTo>
                  <a:cubicBezTo>
                    <a:pt x="31" y="13617"/>
                    <a:pt x="27" y="14318"/>
                    <a:pt x="71" y="14481"/>
                  </a:cubicBezTo>
                  <a:cubicBezTo>
                    <a:pt x="99" y="14585"/>
                    <a:pt x="90" y="14718"/>
                    <a:pt x="45" y="14806"/>
                  </a:cubicBezTo>
                  <a:cubicBezTo>
                    <a:pt x="16" y="14863"/>
                    <a:pt x="1" y="14908"/>
                    <a:pt x="0" y="14953"/>
                  </a:cubicBezTo>
                  <a:cubicBezTo>
                    <a:pt x="0" y="14997"/>
                    <a:pt x="13" y="15042"/>
                    <a:pt x="40" y="15096"/>
                  </a:cubicBezTo>
                  <a:cubicBezTo>
                    <a:pt x="83" y="15179"/>
                    <a:pt x="88" y="15263"/>
                    <a:pt x="54" y="15297"/>
                  </a:cubicBezTo>
                  <a:cubicBezTo>
                    <a:pt x="-22" y="15375"/>
                    <a:pt x="-1" y="16959"/>
                    <a:pt x="80" y="17213"/>
                  </a:cubicBezTo>
                  <a:cubicBezTo>
                    <a:pt x="155" y="17447"/>
                    <a:pt x="134" y="18042"/>
                    <a:pt x="43" y="18223"/>
                  </a:cubicBezTo>
                  <a:cubicBezTo>
                    <a:pt x="-2" y="18312"/>
                    <a:pt x="10" y="18397"/>
                    <a:pt x="85" y="18521"/>
                  </a:cubicBezTo>
                  <a:cubicBezTo>
                    <a:pt x="202" y="18712"/>
                    <a:pt x="535" y="19760"/>
                    <a:pt x="535" y="19937"/>
                  </a:cubicBezTo>
                  <a:cubicBezTo>
                    <a:pt x="536" y="20163"/>
                    <a:pt x="1029" y="20961"/>
                    <a:pt x="1297" y="21168"/>
                  </a:cubicBezTo>
                  <a:cubicBezTo>
                    <a:pt x="1338" y="21199"/>
                    <a:pt x="1367" y="21231"/>
                    <a:pt x="1403" y="21264"/>
                  </a:cubicBezTo>
                  <a:cubicBezTo>
                    <a:pt x="1457" y="21255"/>
                    <a:pt x="1515" y="21262"/>
                    <a:pt x="1575" y="21299"/>
                  </a:cubicBezTo>
                  <a:cubicBezTo>
                    <a:pt x="1659" y="21351"/>
                    <a:pt x="1988" y="21413"/>
                    <a:pt x="2308" y="21435"/>
                  </a:cubicBezTo>
                  <a:cubicBezTo>
                    <a:pt x="3454" y="21513"/>
                    <a:pt x="4178" y="21572"/>
                    <a:pt x="4208" y="21589"/>
                  </a:cubicBezTo>
                  <a:cubicBezTo>
                    <a:pt x="4225" y="21599"/>
                    <a:pt x="4257" y="21600"/>
                    <a:pt x="4283" y="21593"/>
                  </a:cubicBezTo>
                  <a:cubicBezTo>
                    <a:pt x="4309" y="21586"/>
                    <a:pt x="4585" y="21565"/>
                    <a:pt x="4896" y="21543"/>
                  </a:cubicBezTo>
                  <a:cubicBezTo>
                    <a:pt x="5207" y="21521"/>
                    <a:pt x="5505" y="21472"/>
                    <a:pt x="5561" y="21435"/>
                  </a:cubicBezTo>
                  <a:cubicBezTo>
                    <a:pt x="5616" y="21398"/>
                    <a:pt x="5680" y="21417"/>
                    <a:pt x="5702" y="21477"/>
                  </a:cubicBezTo>
                  <a:cubicBezTo>
                    <a:pt x="5725" y="21537"/>
                    <a:pt x="5771" y="21557"/>
                    <a:pt x="5804" y="21524"/>
                  </a:cubicBezTo>
                  <a:cubicBezTo>
                    <a:pt x="5882" y="21443"/>
                    <a:pt x="6811" y="21444"/>
                    <a:pt x="6890" y="21524"/>
                  </a:cubicBezTo>
                  <a:cubicBezTo>
                    <a:pt x="6924" y="21558"/>
                    <a:pt x="6967" y="21542"/>
                    <a:pt x="6987" y="21489"/>
                  </a:cubicBezTo>
                  <a:cubicBezTo>
                    <a:pt x="7007" y="21436"/>
                    <a:pt x="7167" y="21417"/>
                    <a:pt x="7343" y="21446"/>
                  </a:cubicBezTo>
                  <a:cubicBezTo>
                    <a:pt x="7519" y="21475"/>
                    <a:pt x="7705" y="21488"/>
                    <a:pt x="7755" y="21477"/>
                  </a:cubicBezTo>
                  <a:cubicBezTo>
                    <a:pt x="7806" y="21466"/>
                    <a:pt x="8535" y="21459"/>
                    <a:pt x="9377" y="21462"/>
                  </a:cubicBezTo>
                  <a:cubicBezTo>
                    <a:pt x="15629" y="21481"/>
                    <a:pt x="18230" y="21512"/>
                    <a:pt x="18678" y="21570"/>
                  </a:cubicBezTo>
                  <a:cubicBezTo>
                    <a:pt x="18725" y="21535"/>
                    <a:pt x="18817" y="21499"/>
                    <a:pt x="18954" y="21477"/>
                  </a:cubicBezTo>
                  <a:cubicBezTo>
                    <a:pt x="19305" y="21421"/>
                    <a:pt x="19623" y="21201"/>
                    <a:pt x="19857" y="20850"/>
                  </a:cubicBezTo>
                  <a:cubicBezTo>
                    <a:pt x="19932" y="20737"/>
                    <a:pt x="19996" y="20667"/>
                    <a:pt x="19996" y="20695"/>
                  </a:cubicBezTo>
                  <a:cubicBezTo>
                    <a:pt x="19996" y="20698"/>
                    <a:pt x="20022" y="20658"/>
                    <a:pt x="20024" y="20657"/>
                  </a:cubicBezTo>
                  <a:cubicBezTo>
                    <a:pt x="20037" y="20542"/>
                    <a:pt x="20077" y="20374"/>
                    <a:pt x="20151" y="20150"/>
                  </a:cubicBezTo>
                  <a:cubicBezTo>
                    <a:pt x="20249" y="19854"/>
                    <a:pt x="20316" y="19498"/>
                    <a:pt x="20312" y="19306"/>
                  </a:cubicBezTo>
                  <a:cubicBezTo>
                    <a:pt x="20307" y="19098"/>
                    <a:pt x="20342" y="18945"/>
                    <a:pt x="20403" y="18888"/>
                  </a:cubicBezTo>
                  <a:cubicBezTo>
                    <a:pt x="20457" y="18839"/>
                    <a:pt x="20498" y="18675"/>
                    <a:pt x="20498" y="18524"/>
                  </a:cubicBezTo>
                  <a:cubicBezTo>
                    <a:pt x="20498" y="18374"/>
                    <a:pt x="20531" y="18231"/>
                    <a:pt x="20568" y="18207"/>
                  </a:cubicBezTo>
                  <a:cubicBezTo>
                    <a:pt x="20567" y="18195"/>
                    <a:pt x="20563" y="18193"/>
                    <a:pt x="20561" y="18180"/>
                  </a:cubicBezTo>
                  <a:cubicBezTo>
                    <a:pt x="20524" y="17804"/>
                    <a:pt x="20547" y="15836"/>
                    <a:pt x="20590" y="15723"/>
                  </a:cubicBezTo>
                  <a:cubicBezTo>
                    <a:pt x="20609" y="15670"/>
                    <a:pt x="20596" y="15657"/>
                    <a:pt x="20561" y="15692"/>
                  </a:cubicBezTo>
                  <a:cubicBezTo>
                    <a:pt x="20436" y="15819"/>
                    <a:pt x="20315" y="15417"/>
                    <a:pt x="20323" y="14910"/>
                  </a:cubicBezTo>
                  <a:cubicBezTo>
                    <a:pt x="20332" y="14418"/>
                    <a:pt x="20334" y="14413"/>
                    <a:pt x="20566" y="14334"/>
                  </a:cubicBezTo>
                  <a:cubicBezTo>
                    <a:pt x="20679" y="14295"/>
                    <a:pt x="20761" y="14284"/>
                    <a:pt x="20823" y="14306"/>
                  </a:cubicBezTo>
                  <a:cubicBezTo>
                    <a:pt x="20860" y="14278"/>
                    <a:pt x="20895" y="14251"/>
                    <a:pt x="20981" y="14217"/>
                  </a:cubicBezTo>
                  <a:cubicBezTo>
                    <a:pt x="21063" y="14185"/>
                    <a:pt x="21124" y="14186"/>
                    <a:pt x="21172" y="14245"/>
                  </a:cubicBezTo>
                  <a:cubicBezTo>
                    <a:pt x="21196" y="14186"/>
                    <a:pt x="21233" y="14141"/>
                    <a:pt x="21306" y="14070"/>
                  </a:cubicBezTo>
                  <a:cubicBezTo>
                    <a:pt x="21440" y="13941"/>
                    <a:pt x="21501" y="13802"/>
                    <a:pt x="21511" y="13594"/>
                  </a:cubicBezTo>
                  <a:cubicBezTo>
                    <a:pt x="21513" y="13570"/>
                    <a:pt x="21520" y="13539"/>
                    <a:pt x="21523" y="13513"/>
                  </a:cubicBezTo>
                  <a:cubicBezTo>
                    <a:pt x="21485" y="13461"/>
                    <a:pt x="21481" y="13390"/>
                    <a:pt x="21530" y="13293"/>
                  </a:cubicBezTo>
                  <a:cubicBezTo>
                    <a:pt x="21573" y="13208"/>
                    <a:pt x="21573" y="13147"/>
                    <a:pt x="21530" y="13103"/>
                  </a:cubicBezTo>
                  <a:cubicBezTo>
                    <a:pt x="21488" y="13060"/>
                    <a:pt x="21489" y="12978"/>
                    <a:pt x="21537" y="12851"/>
                  </a:cubicBezTo>
                  <a:cubicBezTo>
                    <a:pt x="21565" y="12779"/>
                    <a:pt x="21578" y="12725"/>
                    <a:pt x="21577" y="12673"/>
                  </a:cubicBezTo>
                  <a:cubicBezTo>
                    <a:pt x="21577" y="12622"/>
                    <a:pt x="21562" y="12572"/>
                    <a:pt x="21533" y="12515"/>
                  </a:cubicBezTo>
                  <a:cubicBezTo>
                    <a:pt x="21491" y="12432"/>
                    <a:pt x="21482" y="12339"/>
                    <a:pt x="21511" y="12310"/>
                  </a:cubicBezTo>
                  <a:cubicBezTo>
                    <a:pt x="21541" y="12280"/>
                    <a:pt x="21553" y="11995"/>
                    <a:pt x="21540" y="11675"/>
                  </a:cubicBezTo>
                  <a:cubicBezTo>
                    <a:pt x="21527" y="11355"/>
                    <a:pt x="21511" y="10459"/>
                    <a:pt x="21504" y="9686"/>
                  </a:cubicBezTo>
                  <a:cubicBezTo>
                    <a:pt x="21498" y="8913"/>
                    <a:pt x="21473" y="8226"/>
                    <a:pt x="21448" y="8161"/>
                  </a:cubicBezTo>
                  <a:cubicBezTo>
                    <a:pt x="21422" y="8096"/>
                    <a:pt x="21428" y="8014"/>
                    <a:pt x="21462" y="7979"/>
                  </a:cubicBezTo>
                  <a:cubicBezTo>
                    <a:pt x="21496" y="7945"/>
                    <a:pt x="21509" y="7816"/>
                    <a:pt x="21490" y="7693"/>
                  </a:cubicBezTo>
                  <a:cubicBezTo>
                    <a:pt x="21478" y="7612"/>
                    <a:pt x="21484" y="7489"/>
                    <a:pt x="21497" y="7368"/>
                  </a:cubicBezTo>
                  <a:cubicBezTo>
                    <a:pt x="21490" y="7319"/>
                    <a:pt x="21484" y="7218"/>
                    <a:pt x="21476" y="7205"/>
                  </a:cubicBezTo>
                  <a:cubicBezTo>
                    <a:pt x="21440" y="7146"/>
                    <a:pt x="21277" y="7045"/>
                    <a:pt x="21115" y="6977"/>
                  </a:cubicBezTo>
                  <a:cubicBezTo>
                    <a:pt x="20894" y="6885"/>
                    <a:pt x="20821" y="6806"/>
                    <a:pt x="20821" y="6664"/>
                  </a:cubicBezTo>
                  <a:cubicBezTo>
                    <a:pt x="20821" y="6559"/>
                    <a:pt x="20860" y="6474"/>
                    <a:pt x="20908" y="6474"/>
                  </a:cubicBezTo>
                  <a:cubicBezTo>
                    <a:pt x="20956" y="6474"/>
                    <a:pt x="21004" y="6417"/>
                    <a:pt x="21019" y="6346"/>
                  </a:cubicBezTo>
                  <a:cubicBezTo>
                    <a:pt x="21033" y="6276"/>
                    <a:pt x="21010" y="6230"/>
                    <a:pt x="20964" y="6246"/>
                  </a:cubicBezTo>
                  <a:cubicBezTo>
                    <a:pt x="20919" y="6261"/>
                    <a:pt x="20881" y="6205"/>
                    <a:pt x="20880" y="6122"/>
                  </a:cubicBezTo>
                  <a:cubicBezTo>
                    <a:pt x="20879" y="6039"/>
                    <a:pt x="20856" y="5914"/>
                    <a:pt x="20828" y="5839"/>
                  </a:cubicBezTo>
                  <a:cubicBezTo>
                    <a:pt x="20799" y="5765"/>
                    <a:pt x="20772" y="5460"/>
                    <a:pt x="20766" y="5162"/>
                  </a:cubicBezTo>
                  <a:cubicBezTo>
                    <a:pt x="20752" y="4382"/>
                    <a:pt x="20561" y="4173"/>
                    <a:pt x="20420" y="4783"/>
                  </a:cubicBezTo>
                  <a:cubicBezTo>
                    <a:pt x="20361" y="5039"/>
                    <a:pt x="20241" y="5021"/>
                    <a:pt x="20241" y="4756"/>
                  </a:cubicBezTo>
                  <a:cubicBezTo>
                    <a:pt x="20241" y="4673"/>
                    <a:pt x="20213" y="4634"/>
                    <a:pt x="20180" y="4667"/>
                  </a:cubicBezTo>
                  <a:cubicBezTo>
                    <a:pt x="20147" y="4700"/>
                    <a:pt x="20061" y="4678"/>
                    <a:pt x="19991" y="4617"/>
                  </a:cubicBezTo>
                  <a:cubicBezTo>
                    <a:pt x="19892" y="4529"/>
                    <a:pt x="19880" y="4472"/>
                    <a:pt x="19934" y="4365"/>
                  </a:cubicBezTo>
                  <a:cubicBezTo>
                    <a:pt x="19973" y="4289"/>
                    <a:pt x="20042" y="4251"/>
                    <a:pt x="20088" y="4280"/>
                  </a:cubicBezTo>
                  <a:cubicBezTo>
                    <a:pt x="20177" y="4336"/>
                    <a:pt x="20299" y="4032"/>
                    <a:pt x="20260" y="3854"/>
                  </a:cubicBezTo>
                  <a:cubicBezTo>
                    <a:pt x="20245" y="3787"/>
                    <a:pt x="20148" y="3771"/>
                    <a:pt x="20010" y="3808"/>
                  </a:cubicBezTo>
                  <a:cubicBezTo>
                    <a:pt x="19841" y="3853"/>
                    <a:pt x="19778" y="3925"/>
                    <a:pt x="19753" y="4098"/>
                  </a:cubicBezTo>
                  <a:cubicBezTo>
                    <a:pt x="19700" y="4465"/>
                    <a:pt x="19597" y="4403"/>
                    <a:pt x="19576" y="3990"/>
                  </a:cubicBezTo>
                  <a:cubicBezTo>
                    <a:pt x="19565" y="3774"/>
                    <a:pt x="19533" y="3634"/>
                    <a:pt x="19498" y="3669"/>
                  </a:cubicBezTo>
                  <a:cubicBezTo>
                    <a:pt x="19422" y="3746"/>
                    <a:pt x="19251" y="3520"/>
                    <a:pt x="19296" y="3402"/>
                  </a:cubicBezTo>
                  <a:cubicBezTo>
                    <a:pt x="19314" y="3353"/>
                    <a:pt x="19547" y="3323"/>
                    <a:pt x="19814" y="3332"/>
                  </a:cubicBezTo>
                  <a:cubicBezTo>
                    <a:pt x="20081" y="3341"/>
                    <a:pt x="20309" y="3328"/>
                    <a:pt x="20321" y="3305"/>
                  </a:cubicBezTo>
                  <a:cubicBezTo>
                    <a:pt x="20333" y="3281"/>
                    <a:pt x="20311" y="3000"/>
                    <a:pt x="20271" y="2682"/>
                  </a:cubicBezTo>
                  <a:cubicBezTo>
                    <a:pt x="20176" y="1919"/>
                    <a:pt x="19917" y="1332"/>
                    <a:pt x="19536" y="1010"/>
                  </a:cubicBezTo>
                  <a:lnTo>
                    <a:pt x="19234" y="755"/>
                  </a:lnTo>
                  <a:lnTo>
                    <a:pt x="16543" y="724"/>
                  </a:lnTo>
                  <a:cubicBezTo>
                    <a:pt x="14712" y="704"/>
                    <a:pt x="13828" y="659"/>
                    <a:pt x="13773" y="584"/>
                  </a:cubicBezTo>
                  <a:cubicBezTo>
                    <a:pt x="13729" y="524"/>
                    <a:pt x="13690" y="390"/>
                    <a:pt x="13690" y="286"/>
                  </a:cubicBezTo>
                  <a:cubicBezTo>
                    <a:pt x="13690" y="105"/>
                    <a:pt x="13595" y="101"/>
                    <a:pt x="11121" y="101"/>
                  </a:cubicBezTo>
                  <a:lnTo>
                    <a:pt x="8552" y="101"/>
                  </a:lnTo>
                  <a:lnTo>
                    <a:pt x="8552" y="333"/>
                  </a:lnTo>
                  <a:cubicBezTo>
                    <a:pt x="8552" y="644"/>
                    <a:pt x="8524" y="674"/>
                    <a:pt x="8297" y="619"/>
                  </a:cubicBezTo>
                  <a:cubicBezTo>
                    <a:pt x="8155" y="585"/>
                    <a:pt x="8090" y="500"/>
                    <a:pt x="8040" y="286"/>
                  </a:cubicBezTo>
                  <a:lnTo>
                    <a:pt x="7974" y="0"/>
                  </a:lnTo>
                  <a:lnTo>
                    <a:pt x="6032" y="0"/>
                  </a:lnTo>
                  <a:lnTo>
                    <a:pt x="4092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235" name="Group 235"/>
            <p:cNvGrpSpPr/>
            <p:nvPr/>
          </p:nvGrpSpPr>
          <p:grpSpPr>
            <a:xfrm>
              <a:off x="567620" y="0"/>
              <a:ext cx="5245747" cy="4281875"/>
              <a:chOff x="0" y="0"/>
              <a:chExt cx="5245745" cy="4281874"/>
            </a:xfrm>
          </p:grpSpPr>
          <p:grpSp>
            <p:nvGrpSpPr>
              <p:cNvPr id="233" name="Group 233"/>
              <p:cNvGrpSpPr/>
              <p:nvPr/>
            </p:nvGrpSpPr>
            <p:grpSpPr>
              <a:xfrm>
                <a:off x="0" y="258840"/>
                <a:ext cx="3898583" cy="4023034"/>
                <a:chOff x="0" y="0"/>
                <a:chExt cx="3898582" cy="4023032"/>
              </a:xfrm>
            </p:grpSpPr>
            <p:sp>
              <p:nvSpPr>
                <p:cNvPr id="227" name="Shape 227"/>
                <p:cNvSpPr/>
                <p:nvPr/>
              </p:nvSpPr>
              <p:spPr>
                <a:xfrm>
                  <a:off x="0" y="0"/>
                  <a:ext cx="3898582" cy="4023032"/>
                </a:xfrm>
                <a:prstGeom prst="roundRect">
                  <a:avLst>
                    <a:gd name="adj" fmla="val 13300"/>
                  </a:avLst>
                </a:prstGeom>
                <a:solidFill>
                  <a:srgbClr val="C9C3BA">
                    <a:alpha val="29639"/>
                  </a:srgbClr>
                </a:solidFill>
                <a:ln w="38100" cap="flat">
                  <a:solidFill>
                    <a:srgbClr val="5B5854">
                      <a:alpha val="2963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600" cap="all" spc="32">
                      <a:latin typeface="+mn-lt"/>
                      <a:ea typeface="+mn-ea"/>
                      <a:cs typeface="+mn-cs"/>
                      <a:sym typeface="Baskerville"/>
                    </a:defRPr>
                  </a:pPr>
                  <a:endParaRPr/>
                </a:p>
              </p:txBody>
            </p:sp>
            <p:sp>
              <p:nvSpPr>
                <p:cNvPr id="228" name="Shape 228"/>
                <p:cNvSpPr/>
                <p:nvPr/>
              </p:nvSpPr>
              <p:spPr>
                <a:xfrm>
                  <a:off x="1410305" y="297668"/>
                  <a:ext cx="2040637" cy="768247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t>FINGERPRINT</a:t>
                  </a:r>
                </a:p>
              </p:txBody>
            </p:sp>
            <p:sp>
              <p:nvSpPr>
                <p:cNvPr id="229" name="Shape 229"/>
                <p:cNvSpPr/>
                <p:nvPr/>
              </p:nvSpPr>
              <p:spPr>
                <a:xfrm>
                  <a:off x="1406562" y="1350053"/>
                  <a:ext cx="2048123" cy="768248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t>PASSWORD</a:t>
                  </a:r>
                </a:p>
              </p:txBody>
            </p:sp>
            <p:sp>
              <p:nvSpPr>
                <p:cNvPr id="230" name="Shape 230"/>
                <p:cNvSpPr/>
                <p:nvPr/>
              </p:nvSpPr>
              <p:spPr>
                <a:xfrm>
                  <a:off x="1402852" y="2402439"/>
                  <a:ext cx="2055543" cy="768247"/>
                </a:xfrm>
                <a:prstGeom prst="roundRect">
                  <a:avLst>
                    <a:gd name="adj" fmla="val 15745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900" b="1" cap="all" spc="38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lvl1pPr>
                </a:lstStyle>
                <a:p>
                  <a:r>
                    <a:rPr dirty="0"/>
                    <a:t>VOICE </a:t>
                  </a:r>
                  <a:r>
                    <a:rPr lang="zh-CN" altLang="en-US" dirty="0" smtClean="0"/>
                    <a:t> </a:t>
                  </a:r>
                  <a:r>
                    <a:rPr lang="en-US" altLang="zh-CN" dirty="0" smtClean="0"/>
                    <a:t>(Optional)</a:t>
                  </a:r>
                  <a:endParaRPr dirty="0"/>
                </a:p>
              </p:txBody>
            </p:sp>
            <p:sp>
              <p:nvSpPr>
                <p:cNvPr id="231" name="Shape 231"/>
                <p:cNvSpPr/>
                <p:nvPr/>
              </p:nvSpPr>
              <p:spPr>
                <a:xfrm>
                  <a:off x="907761" y="3316117"/>
                  <a:ext cx="2873608" cy="5282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>
                  <a:lvl1pPr>
                    <a:lnSpc>
                      <a:spcPct val="70000"/>
                    </a:lnSpc>
                    <a:defRPr sz="2500">
                      <a:latin typeface="Avenir Heavy"/>
                      <a:ea typeface="Avenir Heavy"/>
                      <a:cs typeface="Avenir Heavy"/>
                      <a:sym typeface="Avenir Heavy"/>
                    </a:defRPr>
                  </a:lvl1pPr>
                </a:lstStyle>
                <a:p>
                  <a:r>
                    <a:rPr sz="2300" dirty="0"/>
                    <a:t>AUTHENTICATION</a:t>
                  </a:r>
                </a:p>
              </p:txBody>
            </p:sp>
            <p:sp>
              <p:nvSpPr>
                <p:cNvPr id="232" name="Shape 232"/>
                <p:cNvSpPr/>
                <p:nvPr/>
              </p:nvSpPr>
              <p:spPr>
                <a:xfrm>
                  <a:off x="110105" y="1212786"/>
                  <a:ext cx="1072671" cy="15974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r>
                    <a:t>IOS </a:t>
                  </a:r>
                </a:p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endParaRPr/>
                </a:p>
                <a:p>
                  <a:pPr>
                    <a:defRPr sz="31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r>
                    <a:t>APP</a:t>
                  </a:r>
                </a:p>
              </p:txBody>
            </p:sp>
          </p:grpSp>
          <p:pic>
            <p:nvPicPr>
              <p:cNvPr id="234" name="rfid_signal1600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66985" y="0"/>
                <a:ext cx="1778760" cy="17787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236" name="logo_lockup_cloud_platform_icon_vertical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934690" y="526953"/>
              <a:ext cx="4310379" cy="26616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grpSp>
          <p:nvGrpSpPr>
            <p:cNvPr id="240" name="Group 240"/>
            <p:cNvGrpSpPr/>
            <p:nvPr/>
          </p:nvGrpSpPr>
          <p:grpSpPr>
            <a:xfrm>
              <a:off x="10366393" y="1733351"/>
              <a:ext cx="2638339" cy="4737048"/>
              <a:chOff x="0" y="0"/>
              <a:chExt cx="2638338" cy="4737047"/>
            </a:xfrm>
          </p:grpSpPr>
          <p:pic>
            <p:nvPicPr>
              <p:cNvPr id="237" name="cable.jpg"/>
              <p:cNvPicPr>
                <a:picLocks/>
              </p:cNvPicPr>
              <p:nvPr/>
            </p:nvPicPr>
            <p:blipFill>
              <a:blip r:embed="rId6">
                <a:extLst/>
              </a:blip>
              <a:srcRect l="5430" t="9506" r="6176" b="3448"/>
              <a:stretch>
                <a:fillRect/>
              </a:stretch>
            </p:blipFill>
            <p:spPr>
              <a:xfrm rot="411912" flipH="1">
                <a:off x="283418" y="929058"/>
                <a:ext cx="2141867" cy="36932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8" h="21579" extrusionOk="0">
                    <a:moveTo>
                      <a:pt x="16725" y="0"/>
                    </a:moveTo>
                    <a:cubicBezTo>
                      <a:pt x="16660" y="0"/>
                      <a:pt x="16602" y="20"/>
                      <a:pt x="16537" y="61"/>
                    </a:cubicBezTo>
                    <a:cubicBezTo>
                      <a:pt x="16440" y="122"/>
                      <a:pt x="15912" y="178"/>
                      <a:pt x="15364" y="186"/>
                    </a:cubicBezTo>
                    <a:cubicBezTo>
                      <a:pt x="14817" y="193"/>
                      <a:pt x="14212" y="222"/>
                      <a:pt x="14019" y="249"/>
                    </a:cubicBezTo>
                    <a:cubicBezTo>
                      <a:pt x="13826" y="275"/>
                      <a:pt x="13080" y="367"/>
                      <a:pt x="12363" y="455"/>
                    </a:cubicBezTo>
                    <a:cubicBezTo>
                      <a:pt x="11646" y="543"/>
                      <a:pt x="10924" y="636"/>
                      <a:pt x="10759" y="661"/>
                    </a:cubicBezTo>
                    <a:cubicBezTo>
                      <a:pt x="10593" y="686"/>
                      <a:pt x="10370" y="720"/>
                      <a:pt x="10260" y="733"/>
                    </a:cubicBezTo>
                    <a:cubicBezTo>
                      <a:pt x="10150" y="747"/>
                      <a:pt x="10002" y="793"/>
                      <a:pt x="9933" y="838"/>
                    </a:cubicBezTo>
                    <a:cubicBezTo>
                      <a:pt x="9864" y="883"/>
                      <a:pt x="9759" y="890"/>
                      <a:pt x="9701" y="854"/>
                    </a:cubicBezTo>
                    <a:cubicBezTo>
                      <a:pt x="9644" y="818"/>
                      <a:pt x="9544" y="833"/>
                      <a:pt x="9478" y="886"/>
                    </a:cubicBezTo>
                    <a:cubicBezTo>
                      <a:pt x="9411" y="940"/>
                      <a:pt x="9017" y="1059"/>
                      <a:pt x="8604" y="1153"/>
                    </a:cubicBezTo>
                    <a:cubicBezTo>
                      <a:pt x="8190" y="1247"/>
                      <a:pt x="7687" y="1370"/>
                      <a:pt x="7486" y="1424"/>
                    </a:cubicBezTo>
                    <a:cubicBezTo>
                      <a:pt x="7285" y="1478"/>
                      <a:pt x="7047" y="1492"/>
                      <a:pt x="6955" y="1457"/>
                    </a:cubicBezTo>
                    <a:cubicBezTo>
                      <a:pt x="6856" y="1418"/>
                      <a:pt x="6738" y="1461"/>
                      <a:pt x="6664" y="1563"/>
                    </a:cubicBezTo>
                    <a:cubicBezTo>
                      <a:pt x="6596" y="1658"/>
                      <a:pt x="6478" y="1749"/>
                      <a:pt x="6397" y="1765"/>
                    </a:cubicBezTo>
                    <a:cubicBezTo>
                      <a:pt x="6315" y="1782"/>
                      <a:pt x="6180" y="1825"/>
                      <a:pt x="6097" y="1860"/>
                    </a:cubicBezTo>
                    <a:cubicBezTo>
                      <a:pt x="6015" y="1896"/>
                      <a:pt x="5859" y="1911"/>
                      <a:pt x="5750" y="1893"/>
                    </a:cubicBezTo>
                    <a:cubicBezTo>
                      <a:pt x="5642" y="1875"/>
                      <a:pt x="5483" y="1945"/>
                      <a:pt x="5399" y="2050"/>
                    </a:cubicBezTo>
                    <a:cubicBezTo>
                      <a:pt x="5314" y="2156"/>
                      <a:pt x="5130" y="2250"/>
                      <a:pt x="4992" y="2257"/>
                    </a:cubicBezTo>
                    <a:cubicBezTo>
                      <a:pt x="4854" y="2264"/>
                      <a:pt x="4676" y="2326"/>
                      <a:pt x="4593" y="2394"/>
                    </a:cubicBezTo>
                    <a:cubicBezTo>
                      <a:pt x="4341" y="2601"/>
                      <a:pt x="3187" y="3161"/>
                      <a:pt x="3184" y="3078"/>
                    </a:cubicBezTo>
                    <a:cubicBezTo>
                      <a:pt x="3182" y="3035"/>
                      <a:pt x="3137" y="3080"/>
                      <a:pt x="3080" y="3180"/>
                    </a:cubicBezTo>
                    <a:cubicBezTo>
                      <a:pt x="3023" y="3279"/>
                      <a:pt x="2933" y="3335"/>
                      <a:pt x="2881" y="3303"/>
                    </a:cubicBezTo>
                    <a:cubicBezTo>
                      <a:pt x="2829" y="3270"/>
                      <a:pt x="2760" y="3317"/>
                      <a:pt x="2725" y="3409"/>
                    </a:cubicBezTo>
                    <a:cubicBezTo>
                      <a:pt x="2668" y="3561"/>
                      <a:pt x="2377" y="3731"/>
                      <a:pt x="2150" y="3746"/>
                    </a:cubicBezTo>
                    <a:cubicBezTo>
                      <a:pt x="2102" y="3749"/>
                      <a:pt x="2005" y="3859"/>
                      <a:pt x="1939" y="3989"/>
                    </a:cubicBezTo>
                    <a:cubicBezTo>
                      <a:pt x="1872" y="4119"/>
                      <a:pt x="1768" y="4212"/>
                      <a:pt x="1703" y="4198"/>
                    </a:cubicBezTo>
                    <a:cubicBezTo>
                      <a:pt x="1639" y="4184"/>
                      <a:pt x="1584" y="4244"/>
                      <a:pt x="1584" y="4330"/>
                    </a:cubicBezTo>
                    <a:cubicBezTo>
                      <a:pt x="1584" y="4416"/>
                      <a:pt x="1515" y="4514"/>
                      <a:pt x="1428" y="4548"/>
                    </a:cubicBezTo>
                    <a:cubicBezTo>
                      <a:pt x="1341" y="4582"/>
                      <a:pt x="1227" y="4720"/>
                      <a:pt x="1177" y="4856"/>
                    </a:cubicBezTo>
                    <a:cubicBezTo>
                      <a:pt x="1126" y="4992"/>
                      <a:pt x="1042" y="5077"/>
                      <a:pt x="993" y="5046"/>
                    </a:cubicBezTo>
                    <a:cubicBezTo>
                      <a:pt x="944" y="5015"/>
                      <a:pt x="876" y="5105"/>
                      <a:pt x="841" y="5244"/>
                    </a:cubicBezTo>
                    <a:cubicBezTo>
                      <a:pt x="807" y="5382"/>
                      <a:pt x="653" y="5713"/>
                      <a:pt x="498" y="5981"/>
                    </a:cubicBezTo>
                    <a:cubicBezTo>
                      <a:pt x="85" y="6696"/>
                      <a:pt x="-62" y="7557"/>
                      <a:pt x="23" y="8743"/>
                    </a:cubicBezTo>
                    <a:cubicBezTo>
                      <a:pt x="62" y="9288"/>
                      <a:pt x="90" y="9836"/>
                      <a:pt x="87" y="9960"/>
                    </a:cubicBezTo>
                    <a:cubicBezTo>
                      <a:pt x="84" y="10089"/>
                      <a:pt x="173" y="10235"/>
                      <a:pt x="291" y="10299"/>
                    </a:cubicBezTo>
                    <a:cubicBezTo>
                      <a:pt x="405" y="10361"/>
                      <a:pt x="474" y="10440"/>
                      <a:pt x="442" y="10473"/>
                    </a:cubicBezTo>
                    <a:cubicBezTo>
                      <a:pt x="410" y="10505"/>
                      <a:pt x="472" y="10596"/>
                      <a:pt x="582" y="10675"/>
                    </a:cubicBezTo>
                    <a:cubicBezTo>
                      <a:pt x="692" y="10753"/>
                      <a:pt x="782" y="10902"/>
                      <a:pt x="782" y="11008"/>
                    </a:cubicBezTo>
                    <a:cubicBezTo>
                      <a:pt x="782" y="11114"/>
                      <a:pt x="984" y="11392"/>
                      <a:pt x="1228" y="11625"/>
                    </a:cubicBezTo>
                    <a:cubicBezTo>
                      <a:pt x="1473" y="11858"/>
                      <a:pt x="1650" y="12106"/>
                      <a:pt x="1624" y="12177"/>
                    </a:cubicBezTo>
                    <a:cubicBezTo>
                      <a:pt x="1596" y="12250"/>
                      <a:pt x="1670" y="12333"/>
                      <a:pt x="1791" y="12365"/>
                    </a:cubicBezTo>
                    <a:cubicBezTo>
                      <a:pt x="1911" y="12397"/>
                      <a:pt x="1975" y="12472"/>
                      <a:pt x="1939" y="12532"/>
                    </a:cubicBezTo>
                    <a:cubicBezTo>
                      <a:pt x="1902" y="12592"/>
                      <a:pt x="1939" y="12641"/>
                      <a:pt x="2019" y="12641"/>
                    </a:cubicBezTo>
                    <a:cubicBezTo>
                      <a:pt x="2098" y="12641"/>
                      <a:pt x="2405" y="12879"/>
                      <a:pt x="2701" y="13170"/>
                    </a:cubicBezTo>
                    <a:cubicBezTo>
                      <a:pt x="2997" y="13460"/>
                      <a:pt x="3276" y="13701"/>
                      <a:pt x="3320" y="13705"/>
                    </a:cubicBezTo>
                    <a:cubicBezTo>
                      <a:pt x="3363" y="13710"/>
                      <a:pt x="3439" y="13781"/>
                      <a:pt x="3491" y="13865"/>
                    </a:cubicBezTo>
                    <a:cubicBezTo>
                      <a:pt x="3544" y="13950"/>
                      <a:pt x="3588" y="13973"/>
                      <a:pt x="3591" y="13916"/>
                    </a:cubicBezTo>
                    <a:cubicBezTo>
                      <a:pt x="3594" y="13860"/>
                      <a:pt x="3661" y="13898"/>
                      <a:pt x="3739" y="14002"/>
                    </a:cubicBezTo>
                    <a:cubicBezTo>
                      <a:pt x="3816" y="14106"/>
                      <a:pt x="3922" y="14163"/>
                      <a:pt x="3978" y="14127"/>
                    </a:cubicBezTo>
                    <a:cubicBezTo>
                      <a:pt x="4035" y="14092"/>
                      <a:pt x="4158" y="14178"/>
                      <a:pt x="4250" y="14320"/>
                    </a:cubicBezTo>
                    <a:cubicBezTo>
                      <a:pt x="4346" y="14470"/>
                      <a:pt x="4509" y="14580"/>
                      <a:pt x="4641" y="14580"/>
                    </a:cubicBezTo>
                    <a:cubicBezTo>
                      <a:pt x="4892" y="14580"/>
                      <a:pt x="5136" y="14807"/>
                      <a:pt x="5020" y="14934"/>
                    </a:cubicBezTo>
                    <a:cubicBezTo>
                      <a:pt x="4979" y="14979"/>
                      <a:pt x="5058" y="14987"/>
                      <a:pt x="5199" y="14953"/>
                    </a:cubicBezTo>
                    <a:cubicBezTo>
                      <a:pt x="5491" y="14882"/>
                      <a:pt x="5941" y="15140"/>
                      <a:pt x="5834" y="15317"/>
                    </a:cubicBezTo>
                    <a:cubicBezTo>
                      <a:pt x="5793" y="15385"/>
                      <a:pt x="5813" y="15398"/>
                      <a:pt x="5886" y="15352"/>
                    </a:cubicBezTo>
                    <a:cubicBezTo>
                      <a:pt x="5952" y="15310"/>
                      <a:pt x="6073" y="15330"/>
                      <a:pt x="6153" y="15398"/>
                    </a:cubicBezTo>
                    <a:cubicBezTo>
                      <a:pt x="6234" y="15466"/>
                      <a:pt x="6297" y="15486"/>
                      <a:pt x="6297" y="15442"/>
                    </a:cubicBezTo>
                    <a:cubicBezTo>
                      <a:pt x="6297" y="15399"/>
                      <a:pt x="6386" y="15447"/>
                      <a:pt x="6496" y="15549"/>
                    </a:cubicBezTo>
                    <a:cubicBezTo>
                      <a:pt x="6607" y="15651"/>
                      <a:pt x="6700" y="15842"/>
                      <a:pt x="6700" y="15973"/>
                    </a:cubicBezTo>
                    <a:cubicBezTo>
                      <a:pt x="6700" y="16206"/>
                      <a:pt x="7011" y="16620"/>
                      <a:pt x="7187" y="16620"/>
                    </a:cubicBezTo>
                    <a:cubicBezTo>
                      <a:pt x="7235" y="16620"/>
                      <a:pt x="7606" y="16925"/>
                      <a:pt x="8013" y="17297"/>
                    </a:cubicBezTo>
                    <a:cubicBezTo>
                      <a:pt x="8866" y="18079"/>
                      <a:pt x="9567" y="18551"/>
                      <a:pt x="11297" y="19517"/>
                    </a:cubicBezTo>
                    <a:cubicBezTo>
                      <a:pt x="12214" y="20028"/>
                      <a:pt x="12597" y="20193"/>
                      <a:pt x="12774" y="20147"/>
                    </a:cubicBezTo>
                    <a:cubicBezTo>
                      <a:pt x="12948" y="20103"/>
                      <a:pt x="13320" y="20251"/>
                      <a:pt x="14143" y="20695"/>
                    </a:cubicBezTo>
                    <a:cubicBezTo>
                      <a:pt x="14764" y="21030"/>
                      <a:pt x="15362" y="21375"/>
                      <a:pt x="15472" y="21462"/>
                    </a:cubicBezTo>
                    <a:cubicBezTo>
                      <a:pt x="15590" y="21556"/>
                      <a:pt x="15787" y="21600"/>
                      <a:pt x="15947" y="21571"/>
                    </a:cubicBezTo>
                    <a:cubicBezTo>
                      <a:pt x="16242" y="21518"/>
                      <a:pt x="18489" y="20441"/>
                      <a:pt x="18565" y="20317"/>
                    </a:cubicBezTo>
                    <a:cubicBezTo>
                      <a:pt x="18590" y="20275"/>
                      <a:pt x="18627" y="19964"/>
                      <a:pt x="18645" y="19628"/>
                    </a:cubicBezTo>
                    <a:cubicBezTo>
                      <a:pt x="18688" y="18777"/>
                      <a:pt x="18503" y="18399"/>
                      <a:pt x="17894" y="18084"/>
                    </a:cubicBezTo>
                    <a:cubicBezTo>
                      <a:pt x="17627" y="17945"/>
                      <a:pt x="17211" y="17645"/>
                      <a:pt x="16968" y="17418"/>
                    </a:cubicBezTo>
                    <a:cubicBezTo>
                      <a:pt x="16703" y="17169"/>
                      <a:pt x="16468" y="17028"/>
                      <a:pt x="16378" y="17063"/>
                    </a:cubicBezTo>
                    <a:cubicBezTo>
                      <a:pt x="16296" y="17095"/>
                      <a:pt x="16190" y="17050"/>
                      <a:pt x="16142" y="16963"/>
                    </a:cubicBezTo>
                    <a:cubicBezTo>
                      <a:pt x="16095" y="16877"/>
                      <a:pt x="16013" y="16816"/>
                      <a:pt x="15963" y="16829"/>
                    </a:cubicBezTo>
                    <a:cubicBezTo>
                      <a:pt x="15913" y="16842"/>
                      <a:pt x="15816" y="16743"/>
                      <a:pt x="15747" y="16609"/>
                    </a:cubicBezTo>
                    <a:cubicBezTo>
                      <a:pt x="15678" y="16475"/>
                      <a:pt x="15575" y="16378"/>
                      <a:pt x="15516" y="16393"/>
                    </a:cubicBezTo>
                    <a:cubicBezTo>
                      <a:pt x="15457" y="16408"/>
                      <a:pt x="15073" y="16117"/>
                      <a:pt x="14666" y="15746"/>
                    </a:cubicBezTo>
                    <a:cubicBezTo>
                      <a:pt x="13935" y="15081"/>
                      <a:pt x="13922" y="15072"/>
                      <a:pt x="13580" y="15187"/>
                    </a:cubicBezTo>
                    <a:cubicBezTo>
                      <a:pt x="13390" y="15251"/>
                      <a:pt x="13178" y="15369"/>
                      <a:pt x="13113" y="15449"/>
                    </a:cubicBezTo>
                    <a:cubicBezTo>
                      <a:pt x="13011" y="15574"/>
                      <a:pt x="12955" y="15572"/>
                      <a:pt x="12694" y="15435"/>
                    </a:cubicBezTo>
                    <a:cubicBezTo>
                      <a:pt x="12528" y="15348"/>
                      <a:pt x="12431" y="15242"/>
                      <a:pt x="12479" y="15201"/>
                    </a:cubicBezTo>
                    <a:cubicBezTo>
                      <a:pt x="12526" y="15160"/>
                      <a:pt x="12894" y="14998"/>
                      <a:pt x="13297" y="14842"/>
                    </a:cubicBezTo>
                    <a:cubicBezTo>
                      <a:pt x="13714" y="14679"/>
                      <a:pt x="14010" y="14507"/>
                      <a:pt x="13987" y="14440"/>
                    </a:cubicBezTo>
                    <a:cubicBezTo>
                      <a:pt x="13918" y="14241"/>
                      <a:pt x="12805" y="14338"/>
                      <a:pt x="11996" y="14614"/>
                    </a:cubicBezTo>
                    <a:cubicBezTo>
                      <a:pt x="11263" y="14865"/>
                      <a:pt x="11220" y="14868"/>
                      <a:pt x="10551" y="14726"/>
                    </a:cubicBezTo>
                    <a:cubicBezTo>
                      <a:pt x="10171" y="14645"/>
                      <a:pt x="9456" y="14463"/>
                      <a:pt x="8967" y="14320"/>
                    </a:cubicBezTo>
                    <a:cubicBezTo>
                      <a:pt x="8346" y="14138"/>
                      <a:pt x="7984" y="14080"/>
                      <a:pt x="7766" y="14132"/>
                    </a:cubicBezTo>
                    <a:cubicBezTo>
                      <a:pt x="7297" y="14244"/>
                      <a:pt x="6967" y="14181"/>
                      <a:pt x="6784" y="13942"/>
                    </a:cubicBezTo>
                    <a:cubicBezTo>
                      <a:pt x="6694" y="13824"/>
                      <a:pt x="6560" y="13716"/>
                      <a:pt x="6484" y="13703"/>
                    </a:cubicBezTo>
                    <a:cubicBezTo>
                      <a:pt x="5917" y="13606"/>
                      <a:pt x="5734" y="13535"/>
                      <a:pt x="5411" y="13283"/>
                    </a:cubicBezTo>
                    <a:cubicBezTo>
                      <a:pt x="5209" y="13126"/>
                      <a:pt x="4999" y="12996"/>
                      <a:pt x="4944" y="12993"/>
                    </a:cubicBezTo>
                    <a:cubicBezTo>
                      <a:pt x="4744" y="12984"/>
                      <a:pt x="4388" y="12730"/>
                      <a:pt x="4445" y="12636"/>
                    </a:cubicBezTo>
                    <a:cubicBezTo>
                      <a:pt x="4477" y="12584"/>
                      <a:pt x="4435" y="12567"/>
                      <a:pt x="4353" y="12599"/>
                    </a:cubicBezTo>
                    <a:cubicBezTo>
                      <a:pt x="4192" y="12662"/>
                      <a:pt x="3950" y="12309"/>
                      <a:pt x="4070" y="12186"/>
                    </a:cubicBezTo>
                    <a:cubicBezTo>
                      <a:pt x="4109" y="12146"/>
                      <a:pt x="4097" y="12124"/>
                      <a:pt x="4042" y="12135"/>
                    </a:cubicBezTo>
                    <a:cubicBezTo>
                      <a:pt x="3987" y="12147"/>
                      <a:pt x="3918" y="12146"/>
                      <a:pt x="3890" y="12135"/>
                    </a:cubicBezTo>
                    <a:cubicBezTo>
                      <a:pt x="3863" y="12125"/>
                      <a:pt x="3758" y="12099"/>
                      <a:pt x="3659" y="12080"/>
                    </a:cubicBezTo>
                    <a:cubicBezTo>
                      <a:pt x="3395" y="12029"/>
                      <a:pt x="3181" y="11819"/>
                      <a:pt x="3256" y="11686"/>
                    </a:cubicBezTo>
                    <a:cubicBezTo>
                      <a:pt x="3292" y="11622"/>
                      <a:pt x="3286" y="11604"/>
                      <a:pt x="3240" y="11646"/>
                    </a:cubicBezTo>
                    <a:cubicBezTo>
                      <a:pt x="3137" y="11742"/>
                      <a:pt x="2771" y="11422"/>
                      <a:pt x="2845" y="11301"/>
                    </a:cubicBezTo>
                    <a:cubicBezTo>
                      <a:pt x="2874" y="11252"/>
                      <a:pt x="2833" y="11213"/>
                      <a:pt x="2749" y="11213"/>
                    </a:cubicBezTo>
                    <a:cubicBezTo>
                      <a:pt x="2601" y="11213"/>
                      <a:pt x="2325" y="10828"/>
                      <a:pt x="2366" y="10679"/>
                    </a:cubicBezTo>
                    <a:cubicBezTo>
                      <a:pt x="2377" y="10639"/>
                      <a:pt x="2292" y="10556"/>
                      <a:pt x="2178" y="10494"/>
                    </a:cubicBezTo>
                    <a:cubicBezTo>
                      <a:pt x="1691" y="10228"/>
                      <a:pt x="931" y="7814"/>
                      <a:pt x="1268" y="7602"/>
                    </a:cubicBezTo>
                    <a:cubicBezTo>
                      <a:pt x="1327" y="7565"/>
                      <a:pt x="1352" y="7473"/>
                      <a:pt x="1324" y="7400"/>
                    </a:cubicBezTo>
                    <a:cubicBezTo>
                      <a:pt x="1245" y="7191"/>
                      <a:pt x="1465" y="6701"/>
                      <a:pt x="1600" y="6786"/>
                    </a:cubicBezTo>
                    <a:cubicBezTo>
                      <a:pt x="1679" y="6836"/>
                      <a:pt x="1696" y="6803"/>
                      <a:pt x="1652" y="6684"/>
                    </a:cubicBezTo>
                    <a:cubicBezTo>
                      <a:pt x="1577" y="6485"/>
                      <a:pt x="1858" y="5981"/>
                      <a:pt x="1995" y="6067"/>
                    </a:cubicBezTo>
                    <a:cubicBezTo>
                      <a:pt x="2044" y="6098"/>
                      <a:pt x="2087" y="6039"/>
                      <a:pt x="2087" y="5935"/>
                    </a:cubicBezTo>
                    <a:cubicBezTo>
                      <a:pt x="2087" y="5705"/>
                      <a:pt x="2660" y="5125"/>
                      <a:pt x="2937" y="5074"/>
                    </a:cubicBezTo>
                    <a:cubicBezTo>
                      <a:pt x="3046" y="5054"/>
                      <a:pt x="3187" y="4930"/>
                      <a:pt x="3252" y="4798"/>
                    </a:cubicBezTo>
                    <a:cubicBezTo>
                      <a:pt x="3403" y="4489"/>
                      <a:pt x="3877" y="4174"/>
                      <a:pt x="4074" y="4251"/>
                    </a:cubicBezTo>
                    <a:cubicBezTo>
                      <a:pt x="4171" y="4289"/>
                      <a:pt x="4198" y="4269"/>
                      <a:pt x="4154" y="4195"/>
                    </a:cubicBezTo>
                    <a:cubicBezTo>
                      <a:pt x="4079" y="4072"/>
                      <a:pt x="4625" y="3728"/>
                      <a:pt x="4728" y="3834"/>
                    </a:cubicBezTo>
                    <a:cubicBezTo>
                      <a:pt x="4761" y="3867"/>
                      <a:pt x="4914" y="3810"/>
                      <a:pt x="5068" y="3706"/>
                    </a:cubicBezTo>
                    <a:cubicBezTo>
                      <a:pt x="5221" y="3602"/>
                      <a:pt x="5383" y="3527"/>
                      <a:pt x="5431" y="3541"/>
                    </a:cubicBezTo>
                    <a:cubicBezTo>
                      <a:pt x="5479" y="3556"/>
                      <a:pt x="5593" y="3503"/>
                      <a:pt x="5682" y="3423"/>
                    </a:cubicBezTo>
                    <a:cubicBezTo>
                      <a:pt x="5982" y="3155"/>
                      <a:pt x="9763" y="1974"/>
                      <a:pt x="10643" y="1874"/>
                    </a:cubicBezTo>
                    <a:cubicBezTo>
                      <a:pt x="10817" y="1854"/>
                      <a:pt x="11144" y="1790"/>
                      <a:pt x="11369" y="1733"/>
                    </a:cubicBezTo>
                    <a:cubicBezTo>
                      <a:pt x="12237" y="1511"/>
                      <a:pt x="15129" y="1308"/>
                      <a:pt x="17360" y="1311"/>
                    </a:cubicBezTo>
                    <a:cubicBezTo>
                      <a:pt x="18618" y="1312"/>
                      <a:pt x="19682" y="1334"/>
                      <a:pt x="19722" y="1359"/>
                    </a:cubicBezTo>
                    <a:cubicBezTo>
                      <a:pt x="19762" y="1385"/>
                      <a:pt x="20188" y="1435"/>
                      <a:pt x="20668" y="1471"/>
                    </a:cubicBezTo>
                    <a:lnTo>
                      <a:pt x="21538" y="1536"/>
                    </a:lnTo>
                    <a:lnTo>
                      <a:pt x="21538" y="979"/>
                    </a:lnTo>
                    <a:cubicBezTo>
                      <a:pt x="21538" y="483"/>
                      <a:pt x="21515" y="414"/>
                      <a:pt x="21311" y="362"/>
                    </a:cubicBezTo>
                    <a:cubicBezTo>
                      <a:pt x="21184" y="330"/>
                      <a:pt x="20201" y="276"/>
                      <a:pt x="19128" y="242"/>
                    </a:cubicBezTo>
                    <a:cubicBezTo>
                      <a:pt x="18019" y="206"/>
                      <a:pt x="17076" y="128"/>
                      <a:pt x="16945" y="63"/>
                    </a:cubicBezTo>
                    <a:cubicBezTo>
                      <a:pt x="16860" y="21"/>
                      <a:pt x="16790" y="1"/>
                      <a:pt x="16725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8" name="2000px-Oxygen480-mimetypes-application-x-smb-workgroup.svg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9977" y="0"/>
                <a:ext cx="1059837" cy="1059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39" name="Symbol_WLAN3.ico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597276"/>
                <a:ext cx="476967" cy="4769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241" name="2015-nissan-gt-r-2-door-coupe-premium-open-doors_100460089_l.jp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6117" t="26722" r="6482" b="27200"/>
            <a:stretch>
              <a:fillRect/>
            </a:stretch>
          </p:blipFill>
          <p:spPr>
            <a:xfrm flipH="1">
              <a:off x="180716" y="5349439"/>
              <a:ext cx="5057845" cy="1999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93" extrusionOk="0">
                  <a:moveTo>
                    <a:pt x="11099" y="0"/>
                  </a:moveTo>
                  <a:cubicBezTo>
                    <a:pt x="9851" y="-5"/>
                    <a:pt x="8653" y="177"/>
                    <a:pt x="8132" y="544"/>
                  </a:cubicBezTo>
                  <a:cubicBezTo>
                    <a:pt x="7377" y="1076"/>
                    <a:pt x="6436" y="2579"/>
                    <a:pt x="5829" y="4229"/>
                  </a:cubicBezTo>
                  <a:cubicBezTo>
                    <a:pt x="5654" y="4703"/>
                    <a:pt x="5448" y="5091"/>
                    <a:pt x="5368" y="5091"/>
                  </a:cubicBezTo>
                  <a:cubicBezTo>
                    <a:pt x="5289" y="5091"/>
                    <a:pt x="4843" y="4111"/>
                    <a:pt x="4377" y="2914"/>
                  </a:cubicBezTo>
                  <a:lnTo>
                    <a:pt x="3531" y="737"/>
                  </a:lnTo>
                  <a:lnTo>
                    <a:pt x="2910" y="921"/>
                  </a:lnTo>
                  <a:cubicBezTo>
                    <a:pt x="2569" y="1022"/>
                    <a:pt x="1995" y="1194"/>
                    <a:pt x="1635" y="1303"/>
                  </a:cubicBezTo>
                  <a:lnTo>
                    <a:pt x="981" y="1500"/>
                  </a:lnTo>
                  <a:lnTo>
                    <a:pt x="981" y="3098"/>
                  </a:lnTo>
                  <a:cubicBezTo>
                    <a:pt x="981" y="4545"/>
                    <a:pt x="935" y="4788"/>
                    <a:pt x="491" y="5695"/>
                  </a:cubicBezTo>
                  <a:lnTo>
                    <a:pt x="0" y="6697"/>
                  </a:lnTo>
                  <a:lnTo>
                    <a:pt x="309" y="9003"/>
                  </a:lnTo>
                  <a:cubicBezTo>
                    <a:pt x="478" y="10272"/>
                    <a:pt x="835" y="12269"/>
                    <a:pt x="1103" y="13438"/>
                  </a:cubicBezTo>
                  <a:cubicBezTo>
                    <a:pt x="1585" y="15546"/>
                    <a:pt x="1593" y="15561"/>
                    <a:pt x="2121" y="15460"/>
                  </a:cubicBezTo>
                  <a:cubicBezTo>
                    <a:pt x="2492" y="15390"/>
                    <a:pt x="3398" y="15955"/>
                    <a:pt x="5119" y="17337"/>
                  </a:cubicBezTo>
                  <a:cubicBezTo>
                    <a:pt x="7262" y="19058"/>
                    <a:pt x="9756" y="20960"/>
                    <a:pt x="10592" y="21511"/>
                  </a:cubicBezTo>
                  <a:cubicBezTo>
                    <a:pt x="10683" y="21571"/>
                    <a:pt x="11085" y="21595"/>
                    <a:pt x="11664" y="21592"/>
                  </a:cubicBezTo>
                  <a:cubicBezTo>
                    <a:pt x="13403" y="21584"/>
                    <a:pt x="16755" y="21329"/>
                    <a:pt x="18206" y="21044"/>
                  </a:cubicBezTo>
                  <a:cubicBezTo>
                    <a:pt x="20578" y="20577"/>
                    <a:pt x="20809" y="20331"/>
                    <a:pt x="20130" y="18974"/>
                  </a:cubicBezTo>
                  <a:cubicBezTo>
                    <a:pt x="19743" y="18201"/>
                    <a:pt x="19803" y="17981"/>
                    <a:pt x="20547" y="17444"/>
                  </a:cubicBezTo>
                  <a:cubicBezTo>
                    <a:pt x="21008" y="17111"/>
                    <a:pt x="21115" y="16854"/>
                    <a:pt x="21299" y="15632"/>
                  </a:cubicBezTo>
                  <a:cubicBezTo>
                    <a:pt x="21600" y="13626"/>
                    <a:pt x="21527" y="10836"/>
                    <a:pt x="21181" y="11132"/>
                  </a:cubicBezTo>
                  <a:cubicBezTo>
                    <a:pt x="21111" y="11192"/>
                    <a:pt x="21026" y="10319"/>
                    <a:pt x="20990" y="9191"/>
                  </a:cubicBezTo>
                  <a:cubicBezTo>
                    <a:pt x="20939" y="7605"/>
                    <a:pt x="20850" y="6939"/>
                    <a:pt x="20597" y="6256"/>
                  </a:cubicBezTo>
                  <a:cubicBezTo>
                    <a:pt x="20391" y="5699"/>
                    <a:pt x="20286" y="5076"/>
                    <a:pt x="20312" y="4568"/>
                  </a:cubicBezTo>
                  <a:lnTo>
                    <a:pt x="20354" y="3762"/>
                  </a:lnTo>
                  <a:lnTo>
                    <a:pt x="19014" y="3762"/>
                  </a:lnTo>
                  <a:cubicBezTo>
                    <a:pt x="18073" y="3762"/>
                    <a:pt x="17613" y="3630"/>
                    <a:pt x="17468" y="3312"/>
                  </a:cubicBezTo>
                  <a:cubicBezTo>
                    <a:pt x="17139" y="2592"/>
                    <a:pt x="15512" y="1143"/>
                    <a:pt x="14379" y="566"/>
                  </a:cubicBezTo>
                  <a:cubicBezTo>
                    <a:pt x="13649" y="193"/>
                    <a:pt x="12348" y="5"/>
                    <a:pt x="1109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2" name="Shape 242"/>
            <p:cNvSpPr/>
            <p:nvPr/>
          </p:nvSpPr>
          <p:spPr>
            <a:xfrm>
              <a:off x="4713397" y="2351705"/>
              <a:ext cx="1434657" cy="673275"/>
            </a:xfrm>
            <a:prstGeom prst="rightArrow">
              <a:avLst>
                <a:gd name="adj1" fmla="val 32000"/>
                <a:gd name="adj2" fmla="val 107935"/>
              </a:avLst>
            </a:prstGeom>
            <a:blipFill rotWithShape="1">
              <a:blip r:embed="rId10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5278268" y="5785299"/>
              <a:ext cx="1434658" cy="673275"/>
            </a:xfrm>
            <a:prstGeom prst="rightArrow">
              <a:avLst>
                <a:gd name="adj1" fmla="val 32000"/>
                <a:gd name="adj2" fmla="val 107935"/>
              </a:avLst>
            </a:prstGeom>
            <a:blipFill rotWithShape="1">
              <a:blip r:embed="rId10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</p:grp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14222" y="446182"/>
            <a:ext cx="11776355" cy="1038036"/>
          </a:xfrm>
          <a:prstGeom prst="rect">
            <a:avLst/>
          </a:prstGeom>
        </p:spPr>
        <p:txBody>
          <a:bodyPr/>
          <a:lstStyle>
            <a:lvl1pPr>
              <a:defRPr sz="6000" spc="119"/>
            </a:lvl1pPr>
          </a:lstStyle>
          <a:p>
            <a:r>
              <a:t>Schematic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Technology</a:t>
            </a:r>
            <a:endParaRPr dirty="0"/>
          </a:p>
        </p:txBody>
      </p:sp>
      <p:sp>
        <p:nvSpPr>
          <p:cNvPr id="248" name="Shape 248"/>
          <p:cNvSpPr>
            <a:spLocks noGrp="1"/>
          </p:cNvSpPr>
          <p:nvPr>
            <p:ph type="body" idx="4294967295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rPr dirty="0"/>
              <a:t>iOS APP — Provide a World-wide User-friendly Platform</a:t>
            </a:r>
          </a:p>
          <a:p>
            <a:r>
              <a:rPr dirty="0"/>
              <a:t>Touch ID — The Most Secure and Handy way to Authentic Identity</a:t>
            </a:r>
          </a:p>
          <a:p>
            <a:r>
              <a:rPr dirty="0"/>
              <a:t>Voice Recognize — Spare for Authentication and also Very Secure</a:t>
            </a:r>
          </a:p>
          <a:p>
            <a:r>
              <a:rPr dirty="0"/>
              <a:t>Google Cloud Service — Low-cost, Powerful, Cloud Technology</a:t>
            </a:r>
          </a:p>
          <a:p>
            <a:r>
              <a:rPr dirty="0"/>
              <a:t>Freedom FRDM-K64 Board — Low power consume, Perfect for IoT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course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covers</a:t>
            </a:r>
            <a:endParaRPr kumimoji="1" lang="zh-CN" altLang="en-US" dirty="0"/>
          </a:p>
        </p:txBody>
      </p:sp>
      <p:sp>
        <p:nvSpPr>
          <p:cNvPr id="7" name="Shape 248"/>
          <p:cNvSpPr>
            <a:spLocks noGrp="1"/>
          </p:cNvSpPr>
          <p:nvPr>
            <p:ph type="body" idx="4294967295"/>
          </p:nvPr>
        </p:nvSpPr>
        <p:spPr>
          <a:xfrm>
            <a:off x="673100" y="1382486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dirty="0" smtClean="0"/>
              <a:t>Authentication</a:t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Fingerprint</a:t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Voice</a:t>
            </a:r>
          </a:p>
          <a:p>
            <a:r>
              <a:rPr lang="en-US" altLang="zh-CN" dirty="0" smtClean="0"/>
              <a:t>Connectivity</a:t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Ethernet</a:t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802.11</a:t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TCP/IP</a:t>
            </a:r>
            <a:endParaRPr lang="en-US" altLang="zh-CN" dirty="0"/>
          </a:p>
          <a:p>
            <a:r>
              <a:rPr lang="en-US" altLang="zh-CN" dirty="0" smtClean="0"/>
              <a:t>API</a:t>
            </a:r>
            <a:br>
              <a:rPr lang="en-US" altLang="zh-CN" dirty="0" smtClean="0"/>
            </a:br>
            <a:r>
              <a:rPr lang="en-US" altLang="zh-CN" dirty="0" smtClean="0"/>
              <a:t>- </a:t>
            </a:r>
            <a:r>
              <a:rPr lang="en-US" altLang="zh-CN" dirty="0" smtClean="0"/>
              <a:t>Fingerprint</a:t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APIs</a:t>
            </a:r>
          </a:p>
          <a:p>
            <a:r>
              <a:rPr lang="en-US" altLang="zh-CN" dirty="0" smtClean="0"/>
              <a:t>IoT</a:t>
            </a:r>
          </a:p>
          <a:p>
            <a:r>
              <a:rPr lang="en-US" altLang="zh-CN" dirty="0" smtClean="0"/>
              <a:t>FRDM-K64</a:t>
            </a:r>
            <a:r>
              <a:rPr lang="zh-CN" altLang="en-US" dirty="0" smtClean="0"/>
              <a:t> </a:t>
            </a:r>
            <a:r>
              <a:rPr lang="en-US" altLang="zh-CN" dirty="0" smtClean="0"/>
              <a:t>Board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52693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Scheduling</a:t>
            </a:r>
          </a:p>
        </p:txBody>
      </p:sp>
      <p:sp>
        <p:nvSpPr>
          <p:cNvPr id="251" name="Shape 251"/>
          <p:cNvSpPr>
            <a:spLocks noGrp="1"/>
          </p:cNvSpPr>
          <p:nvPr>
            <p:ph type="body" idx="4294967295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rPr dirty="0"/>
              <a:t>iOS APP Prototype — </a:t>
            </a:r>
            <a:r>
              <a:rPr lang="en-US" altLang="zh-CN" dirty="0" smtClean="0"/>
              <a:t>Done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dirty="0" smtClean="0"/>
              <a:t>April 1</a:t>
            </a:r>
            <a:r>
              <a:rPr lang="en-US" altLang="zh-CN" dirty="0"/>
              <a:t>0</a:t>
            </a:r>
            <a:r>
              <a:rPr dirty="0" smtClean="0"/>
              <a:t>th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Basic App, Passwaord Part Works </a:t>
            </a:r>
            <a:r>
              <a:rPr lang="en-US" altLang="zh-CN" dirty="0" smtClean="0"/>
              <a:t>— March 27th</a:t>
            </a:r>
            <a:r>
              <a:rPr dirty="0" smtClean="0"/>
              <a:t/>
            </a:r>
            <a:br>
              <a:rPr dirty="0" smtClean="0"/>
            </a:br>
            <a:r>
              <a:rPr dirty="0" smtClean="0"/>
              <a:t>- Touch ID — </a:t>
            </a:r>
            <a:r>
              <a:rPr lang="en-US" dirty="0" smtClean="0"/>
              <a:t>April 3rd</a:t>
            </a:r>
            <a:r>
              <a:rPr dirty="0" smtClean="0"/>
              <a:t/>
            </a:r>
            <a:br>
              <a:rPr dirty="0" smtClean="0"/>
            </a:br>
            <a:r>
              <a:rPr dirty="0" smtClean="0"/>
              <a:t>- Voice Recognize — April </a:t>
            </a:r>
            <a:r>
              <a:rPr lang="en-US" dirty="0" smtClean="0"/>
              <a:t>10th</a:t>
            </a:r>
            <a:endParaRPr dirty="0" smtClean="0"/>
          </a:p>
          <a:p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—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Done by April 24th</a:t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/>
              <a:t>Connect iOS APP to Google Cloud Service — April </a:t>
            </a:r>
            <a:r>
              <a:rPr lang="en-US" altLang="zh-CN" dirty="0" smtClean="0"/>
              <a:t>17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/>
              <a:t>Connect Google Cloud Service to Freedom Board — April </a:t>
            </a:r>
            <a:r>
              <a:rPr lang="en-US" altLang="zh-CN" dirty="0" smtClean="0"/>
              <a:t>24th</a:t>
            </a:r>
            <a:endParaRPr lang="en-US" dirty="0" smtClean="0"/>
          </a:p>
          <a:p>
            <a:r>
              <a:rPr dirty="0" smtClean="0"/>
              <a:t>Project </a:t>
            </a:r>
            <a:r>
              <a:rPr dirty="0"/>
              <a:t>Done —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1st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</a:t>
            </a:r>
          </a:p>
        </p:txBody>
      </p:sp>
      <p:sp>
        <p:nvSpPr>
          <p:cNvPr id="254" name="Shape 254"/>
          <p:cNvSpPr>
            <a:spLocks noGrp="1"/>
          </p:cNvSpPr>
          <p:nvPr>
            <p:ph type="body" idx="4294967295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rPr dirty="0"/>
              <a:t>Add Sensors to Freedom Board to Monitor Car </a:t>
            </a:r>
            <a:r>
              <a:rPr dirty="0" smtClean="0"/>
              <a:t>Condition</a:t>
            </a:r>
            <a:r>
              <a:rPr lang="en-US" dirty="0" smtClean="0"/>
              <a:t>, Such as Stolen, Damage Fuel Volume and etc.</a:t>
            </a:r>
            <a:endParaRPr dirty="0"/>
          </a:p>
          <a:p>
            <a:r>
              <a:rPr dirty="0"/>
              <a:t>Use Smartphone </a:t>
            </a:r>
            <a:r>
              <a:rPr lang="en-US" dirty="0" smtClean="0"/>
              <a:t>to </a:t>
            </a:r>
            <a:r>
              <a:rPr dirty="0" smtClean="0"/>
              <a:t>Control </a:t>
            </a:r>
            <a:r>
              <a:rPr dirty="0"/>
              <a:t>Garage Door, House </a:t>
            </a:r>
            <a:r>
              <a:rPr lang="en-US" dirty="0" smtClean="0"/>
              <a:t>Front </a:t>
            </a:r>
            <a:r>
              <a:rPr dirty="0" smtClean="0"/>
              <a:t>Door </a:t>
            </a:r>
            <a:r>
              <a:rPr dirty="0"/>
              <a:t>and etc.</a:t>
            </a:r>
          </a:p>
          <a:p>
            <a:r>
              <a:rPr dirty="0"/>
              <a:t>Use Smartphone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anage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 Get Access to Some Important Places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 isContent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160</Words>
  <Application>Microsoft Macintosh PowerPoint</Application>
  <PresentationFormat>自定义</PresentationFormat>
  <Paragraphs>58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Avenir Heavy</vt:lpstr>
      <vt:lpstr>Avenir Medium</vt:lpstr>
      <vt:lpstr>Baskerville</vt:lpstr>
      <vt:lpstr>Baskerville SemiBold</vt:lpstr>
      <vt:lpstr>Goudy Old Style</vt:lpstr>
      <vt:lpstr>Helvetica Neue</vt:lpstr>
      <vt:lpstr>New_Template8</vt:lpstr>
      <vt:lpstr>SmartCar Entry</vt:lpstr>
      <vt:lpstr>Schematic</vt:lpstr>
      <vt:lpstr>Schematic</vt:lpstr>
      <vt:lpstr>Schematic</vt:lpstr>
      <vt:lpstr>Schematic</vt:lpstr>
      <vt:lpstr>Technology</vt:lpstr>
      <vt:lpstr>The course covers</vt:lpstr>
      <vt:lpstr>Scheduling</vt:lpstr>
      <vt:lpstr>Future</vt:lpstr>
      <vt:lpstr>PowerPoint 演示文稿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SmartCar Entry</dc:title>
  <cp:lastModifiedBy>张晨曦</cp:lastModifiedBy>
  <cp:revision>15</cp:revision>
  <dcterms:modified xsi:type="dcterms:W3CDTF">2017-03-13T23:16:17Z</dcterms:modified>
</cp:coreProperties>
</file>